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54" r:id="rId5"/>
    <p:sldMasterId id="2147484871" r:id="rId6"/>
  </p:sldMasterIdLst>
  <p:notesMasterIdLst>
    <p:notesMasterId r:id="rId17"/>
  </p:notesMasterIdLst>
  <p:handoutMasterIdLst>
    <p:handoutMasterId r:id="rId18"/>
  </p:handoutMasterIdLst>
  <p:sldIdLst>
    <p:sldId id="2076136255" r:id="rId7"/>
    <p:sldId id="2076136263" r:id="rId8"/>
    <p:sldId id="2076136256" r:id="rId9"/>
    <p:sldId id="1995" r:id="rId10"/>
    <p:sldId id="2076136261" r:id="rId11"/>
    <p:sldId id="2076136245" r:id="rId12"/>
    <p:sldId id="2076136264" r:id="rId13"/>
    <p:sldId id="2076136265" r:id="rId14"/>
    <p:sldId id="2076136260" r:id="rId15"/>
    <p:sldId id="2076136262" r:id="rId16"/>
  </p:sldIdLst>
  <p:sldSz cx="12192000" cy="6858000"/>
  <p:notesSz cx="6858000" cy="112395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Event" id="{38B656EC-D568-4EF7-8842-9FA1AE1192C9}">
          <p14:sldIdLst>
            <p14:sldId id="2076136255"/>
            <p14:sldId id="2076136263"/>
          </p14:sldIdLst>
        </p14:section>
        <p14:section name="Presentation" id="{111C68EB-42C2-4590-AB8C-55293A14ED12}">
          <p14:sldIdLst>
            <p14:sldId id="2076136256"/>
            <p14:sldId id="1995"/>
            <p14:sldId id="2076136261"/>
            <p14:sldId id="2076136245"/>
          </p14:sldIdLst>
        </p14:section>
        <p14:section name="Section A" id="{4B696DAC-B9CF-4C61-BDD2-0430F91D9E80}">
          <p14:sldIdLst/>
        </p14:section>
        <p14:section name="Demo A" id="{CFE990DA-3035-4A2B-AE0C-0799055AFF59}">
          <p14:sldIdLst>
            <p14:sldId id="2076136264"/>
            <p14:sldId id="2076136265"/>
          </p14:sldIdLst>
        </p14:section>
        <p14:section name="Ask questions" id="{D1779F3F-C10F-4A21-8B7D-233730751585}">
          <p14:sldIdLst>
            <p14:sldId id="2076136260"/>
          </p14:sldIdLst>
        </p14:section>
        <p14:section name="End" id="{6A8D679F-ED40-4695-9457-71786F7369A0}">
          <p14:sldIdLst>
            <p14:sldId id="20761362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532B"/>
    <a:srgbClr val="43444A"/>
    <a:srgbClr val="FEF000"/>
    <a:srgbClr val="9CF00D"/>
    <a:srgbClr val="FFFFFF"/>
    <a:srgbClr val="FF9349"/>
    <a:srgbClr val="0078D5"/>
    <a:srgbClr val="D83A00"/>
    <a:srgbClr val="6A2928"/>
    <a:srgbClr val="8661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41" autoAdjust="0"/>
    <p:restoredTop sz="94631" autoAdjust="0"/>
  </p:normalViewPr>
  <p:slideViewPr>
    <p:cSldViewPr snapToGrid="0">
      <p:cViewPr varScale="1">
        <p:scale>
          <a:sx n="111" d="100"/>
          <a:sy n="111" d="100"/>
        </p:scale>
        <p:origin x="78" y="12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632" y="22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7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emf"/><Relationship Id="rId5" Type="http://schemas.openxmlformats.org/officeDocument/2006/relationships/image" Target="../media/image5.emf"/><Relationship Id="rId4"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5.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1.wmf"/><Relationship Id="rId1" Type="http://schemas.openxmlformats.org/officeDocument/2006/relationships/image" Target="../media/image5.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1.wmf"/><Relationship Id="rId1" Type="http://schemas.openxmlformats.org/officeDocument/2006/relationships/image" Target="../media/image5.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5.emf"/><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1/30/2020 1:51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wmf>
</file>

<file path=ppt/media/image23.png>
</file>

<file path=ppt/media/image24.jpg>
</file>

<file path=ppt/media/image25.jpg>
</file>

<file path=ppt/media/image27.png>
</file>

<file path=ppt/media/image28.png>
</file>

<file path=ppt/media/image29.png>
</file>

<file path=ppt/media/image30.jpeg>
</file>

<file path=ppt/media/image31.jpg>
</file>

<file path=ppt/media/image32.jpg>
</file>

<file path=ppt/media/image33.jpg>
</file>

<file path=ppt/media/image34.jpg>
</file>

<file path=ppt/media/image35.jpg>
</file>

<file path=ppt/media/image36.png>
</file>

<file path=ppt/media/image37.png>
</file>

<file path=ppt/media/image38.png>
</file>

<file path=ppt/media/image39.png>
</file>

<file path=ppt/media/image40.png>
</file>

<file path=ppt/media/image41.png>
</file>

<file path=ppt/media/image42.PNG>
</file>

<file path=ppt/media/image43.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1/30/2020 1:51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1/30/2020 1:53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
        <p:nvSpPr>
          <p:cNvPr id="3" name="Notes Placeholder 2">
            <a:extLst>
              <a:ext uri="{FF2B5EF4-FFF2-40B4-BE49-F238E27FC236}">
                <a16:creationId xmlns:a16="http://schemas.microsoft.com/office/drawing/2014/main" id="{9A8440AA-50CB-42F8-9174-43B0EC768C5F}"/>
              </a:ext>
            </a:extLst>
          </p:cNvPr>
          <p:cNvSpPr>
            <a:spLocks noGrp="1"/>
          </p:cNvSpPr>
          <p:nvPr>
            <p:ph type="body" idx="1"/>
          </p:nvPr>
        </p:nvSpPr>
        <p:spPr/>
        <p:txBody>
          <a:bodyPr/>
          <a:lstStyle/>
          <a:p>
            <a:r>
              <a:rPr lang="es-ES" sz="900" b="0" i="0" kern="1200" dirty="0">
                <a:solidFill>
                  <a:schemeClr val="tx1"/>
                </a:solidFill>
                <a:effectLst/>
                <a:latin typeface="Segoe UI" panose="020B0502040204020203" pitchFamily="34" charset="0"/>
                <a:ea typeface="+mn-ea"/>
                <a:cs typeface="+mn-cs"/>
              </a:rPr>
              <a:t>Machine </a:t>
            </a:r>
            <a:r>
              <a:rPr lang="es-ES" sz="900" b="0" i="0" kern="1200" dirty="0" err="1">
                <a:solidFill>
                  <a:schemeClr val="tx1"/>
                </a:solidFill>
                <a:effectLst/>
                <a:latin typeface="Segoe UI" panose="020B0502040204020203" pitchFamily="34" charset="0"/>
                <a:ea typeface="+mn-ea"/>
                <a:cs typeface="+mn-cs"/>
              </a:rPr>
              <a:t>Learning</a:t>
            </a:r>
            <a:r>
              <a:rPr lang="es-ES" sz="900" b="0" i="0" kern="1200" dirty="0">
                <a:solidFill>
                  <a:schemeClr val="tx1"/>
                </a:solidFill>
                <a:effectLst/>
                <a:latin typeface="Segoe UI" panose="020B0502040204020203" pitchFamily="34" charset="0"/>
                <a:ea typeface="+mn-ea"/>
                <a:cs typeface="+mn-cs"/>
              </a:rPr>
              <a:t> y </a:t>
            </a:r>
            <a:r>
              <a:rPr lang="es-ES" sz="900" b="0" i="0" kern="1200" dirty="0" err="1">
                <a:solidFill>
                  <a:schemeClr val="tx1"/>
                </a:solidFill>
                <a:effectLst/>
                <a:latin typeface="Segoe UI" panose="020B0502040204020203" pitchFamily="34" charset="0"/>
                <a:ea typeface="+mn-ea"/>
                <a:cs typeface="+mn-cs"/>
              </a:rPr>
              <a:t>devOps</a:t>
            </a:r>
            <a:r>
              <a:rPr lang="es-ES" sz="900" b="0" i="0" kern="1200" dirty="0">
                <a:solidFill>
                  <a:schemeClr val="tx1"/>
                </a:solidFill>
                <a:effectLst/>
                <a:latin typeface="Segoe UI" panose="020B0502040204020203" pitchFamily="34" charset="0"/>
                <a:ea typeface="+mn-ea"/>
                <a:cs typeface="+mn-cs"/>
              </a:rPr>
              <a:t> son dos palabras que están </a:t>
            </a:r>
          </a:p>
          <a:p>
            <a:r>
              <a:rPr lang="es-ES" sz="900" b="0" i="0" kern="1200" dirty="0">
                <a:solidFill>
                  <a:schemeClr val="tx1"/>
                </a:solidFill>
                <a:effectLst/>
                <a:latin typeface="Segoe UI" panose="020B0502040204020203" pitchFamily="34" charset="0"/>
                <a:ea typeface="+mn-ea"/>
                <a:cs typeface="+mn-cs"/>
              </a:rPr>
              <a:t>de moda en nuestro sector. Machine </a:t>
            </a:r>
            <a:r>
              <a:rPr lang="es-ES" sz="900" b="0" i="0" kern="1200" dirty="0" err="1">
                <a:solidFill>
                  <a:schemeClr val="tx1"/>
                </a:solidFill>
                <a:effectLst/>
                <a:latin typeface="Segoe UI" panose="020B0502040204020203" pitchFamily="34" charset="0"/>
                <a:ea typeface="+mn-ea"/>
                <a:cs typeface="+mn-cs"/>
              </a:rPr>
              <a:t>Learning</a:t>
            </a:r>
            <a:r>
              <a:rPr lang="es-ES" sz="900" b="0" i="0" kern="1200" dirty="0">
                <a:solidFill>
                  <a:schemeClr val="tx1"/>
                </a:solidFill>
                <a:effectLst/>
                <a:latin typeface="Segoe UI" panose="020B0502040204020203" pitchFamily="34" charset="0"/>
                <a:ea typeface="+mn-ea"/>
                <a:cs typeface="+mn-cs"/>
              </a:rPr>
              <a:t> se está </a:t>
            </a:r>
          </a:p>
          <a:p>
            <a:r>
              <a:rPr lang="es-ES" sz="900" b="0" i="0" kern="1200" dirty="0">
                <a:solidFill>
                  <a:schemeClr val="tx1"/>
                </a:solidFill>
                <a:effectLst/>
                <a:latin typeface="Segoe UI" panose="020B0502040204020203" pitchFamily="34" charset="0"/>
                <a:ea typeface="+mn-ea"/>
                <a:cs typeface="+mn-cs"/>
              </a:rPr>
              <a:t>convirtiendo en algo más accesible para más </a:t>
            </a:r>
          </a:p>
          <a:p>
            <a:r>
              <a:rPr lang="es-ES" sz="900" b="0" i="0" kern="1200" dirty="0">
                <a:solidFill>
                  <a:schemeClr val="tx1"/>
                </a:solidFill>
                <a:effectLst/>
                <a:latin typeface="Segoe UI" panose="020B0502040204020203" pitchFamily="34" charset="0"/>
                <a:ea typeface="+mn-ea"/>
                <a:cs typeface="+mn-cs"/>
              </a:rPr>
              <a:t>organizaciones, pero con esa accesibilidad llega la </a:t>
            </a:r>
          </a:p>
          <a:p>
            <a:r>
              <a:rPr lang="es-ES" sz="900" b="0" i="0" kern="1200" dirty="0">
                <a:solidFill>
                  <a:schemeClr val="tx1"/>
                </a:solidFill>
                <a:effectLst/>
                <a:latin typeface="Segoe UI" panose="020B0502040204020203" pitchFamily="34" charset="0"/>
                <a:ea typeface="+mn-ea"/>
                <a:cs typeface="+mn-cs"/>
              </a:rPr>
              <a:t>necesidad de gestionar nuestros proyectos de ML del </a:t>
            </a:r>
          </a:p>
          <a:p>
            <a:r>
              <a:rPr lang="es-ES" sz="900" b="0" i="0" kern="1200" dirty="0">
                <a:solidFill>
                  <a:schemeClr val="tx1"/>
                </a:solidFill>
                <a:effectLst/>
                <a:latin typeface="Segoe UI" panose="020B0502040204020203" pitchFamily="34" charset="0"/>
                <a:ea typeface="+mn-ea"/>
                <a:cs typeface="+mn-cs"/>
              </a:rPr>
              <a:t>mismo modo que hacemos con el resto del nuestro </a:t>
            </a:r>
          </a:p>
          <a:p>
            <a:r>
              <a:rPr lang="es-ES" sz="900" b="0" i="0" kern="1200" dirty="0">
                <a:solidFill>
                  <a:schemeClr val="tx1"/>
                </a:solidFill>
                <a:effectLst/>
                <a:latin typeface="Segoe UI" panose="020B0502040204020203" pitchFamily="34" charset="0"/>
                <a:ea typeface="+mn-ea"/>
                <a:cs typeface="+mn-cs"/>
              </a:rPr>
              <a:t>software</a:t>
            </a:r>
          </a:p>
          <a:p>
            <a:r>
              <a:rPr lang="es-ES" sz="900" b="0" i="0" kern="1200" dirty="0" err="1">
                <a:solidFill>
                  <a:schemeClr val="tx1"/>
                </a:solidFill>
                <a:effectLst/>
                <a:latin typeface="Segoe UI" panose="020B0502040204020203" pitchFamily="34" charset="0"/>
                <a:ea typeface="+mn-ea"/>
                <a:cs typeface="+mn-cs"/>
              </a:rPr>
              <a:t>MLOps</a:t>
            </a:r>
            <a:r>
              <a:rPr lang="es-ES" sz="900" b="0" i="0" kern="1200" dirty="0">
                <a:solidFill>
                  <a:schemeClr val="tx1"/>
                </a:solidFill>
                <a:effectLst/>
                <a:latin typeface="Segoe UI" panose="020B0502040204020203" pitchFamily="34" charset="0"/>
                <a:ea typeface="+mn-ea"/>
                <a:cs typeface="+mn-cs"/>
              </a:rPr>
              <a:t>, Machine </a:t>
            </a:r>
            <a:r>
              <a:rPr lang="es-ES" sz="900" b="0" i="0" kern="1200" dirty="0" err="1">
                <a:solidFill>
                  <a:schemeClr val="tx1"/>
                </a:solidFill>
                <a:effectLst/>
                <a:latin typeface="Segoe UI" panose="020B0502040204020203" pitchFamily="34" charset="0"/>
                <a:ea typeface="+mn-ea"/>
                <a:cs typeface="+mn-cs"/>
              </a:rPr>
              <a:t>Learning</a:t>
            </a:r>
            <a:r>
              <a:rPr lang="es-ES" sz="900" b="0" i="0" kern="1200" dirty="0">
                <a:solidFill>
                  <a:schemeClr val="tx1"/>
                </a:solidFill>
                <a:effectLst/>
                <a:latin typeface="Segoe UI" panose="020B0502040204020203" pitchFamily="34" charset="0"/>
                <a:ea typeface="+mn-ea"/>
                <a:cs typeface="+mn-cs"/>
              </a:rPr>
              <a:t> </a:t>
            </a:r>
            <a:r>
              <a:rPr lang="es-ES" sz="900" b="0" i="0" kern="1200" dirty="0" err="1">
                <a:solidFill>
                  <a:schemeClr val="tx1"/>
                </a:solidFill>
                <a:effectLst/>
                <a:latin typeface="Segoe UI" panose="020B0502040204020203" pitchFamily="34" charset="0"/>
                <a:ea typeface="+mn-ea"/>
                <a:cs typeface="+mn-cs"/>
              </a:rPr>
              <a:t>Operations</a:t>
            </a:r>
            <a:r>
              <a:rPr lang="es-ES" sz="900" b="0" i="0" kern="1200" dirty="0">
                <a:solidFill>
                  <a:schemeClr val="tx1"/>
                </a:solidFill>
                <a:effectLst/>
                <a:latin typeface="Segoe UI" panose="020B0502040204020203" pitchFamily="34" charset="0"/>
                <a:ea typeface="+mn-ea"/>
                <a:cs typeface="+mn-cs"/>
              </a:rPr>
              <a:t>, </a:t>
            </a:r>
            <a:r>
              <a:rPr lang="es-ES" sz="900" b="0" i="0" kern="1200" dirty="0" err="1">
                <a:solidFill>
                  <a:schemeClr val="tx1"/>
                </a:solidFill>
                <a:effectLst/>
                <a:latin typeface="Segoe UI" panose="020B0502040204020203" pitchFamily="34" charset="0"/>
                <a:ea typeface="+mn-ea"/>
                <a:cs typeface="+mn-cs"/>
              </a:rPr>
              <a:t>or</a:t>
            </a:r>
            <a:r>
              <a:rPr lang="es-ES" sz="900" b="0" i="0" kern="1200" dirty="0">
                <a:solidFill>
                  <a:schemeClr val="tx1"/>
                </a:solidFill>
                <a:effectLst/>
                <a:latin typeface="Segoe UI" panose="020B0502040204020203" pitchFamily="34" charset="0"/>
                <a:ea typeface="+mn-ea"/>
                <a:cs typeface="+mn-cs"/>
              </a:rPr>
              <a:t> DevOps para </a:t>
            </a:r>
          </a:p>
          <a:p>
            <a:r>
              <a:rPr lang="es-ES" sz="900" b="0" i="0" kern="1200" dirty="0">
                <a:solidFill>
                  <a:schemeClr val="tx1"/>
                </a:solidFill>
                <a:effectLst/>
                <a:latin typeface="Segoe UI" panose="020B0502040204020203" pitchFamily="34" charset="0"/>
                <a:ea typeface="+mn-ea"/>
                <a:cs typeface="+mn-cs"/>
              </a:rPr>
              <a:t>Machine </a:t>
            </a:r>
            <a:r>
              <a:rPr lang="es-ES" sz="900" b="0" i="0" kern="1200" dirty="0" err="1">
                <a:solidFill>
                  <a:schemeClr val="tx1"/>
                </a:solidFill>
                <a:effectLst/>
                <a:latin typeface="Segoe UI" panose="020B0502040204020203" pitchFamily="34" charset="0"/>
                <a:ea typeface="+mn-ea"/>
                <a:cs typeface="+mn-cs"/>
              </a:rPr>
              <a:t>Learning</a:t>
            </a:r>
            <a:r>
              <a:rPr lang="es-ES" sz="900" b="0" i="0" kern="1200" dirty="0">
                <a:solidFill>
                  <a:schemeClr val="tx1"/>
                </a:solidFill>
                <a:effectLst/>
                <a:latin typeface="Segoe UI" panose="020B0502040204020203" pitchFamily="34" charset="0"/>
                <a:ea typeface="+mn-ea"/>
                <a:cs typeface="+mn-cs"/>
              </a:rPr>
              <a:t> es la confluencia de DevOps y Machine </a:t>
            </a:r>
          </a:p>
          <a:p>
            <a:r>
              <a:rPr lang="es-ES" sz="900" b="0" i="0" kern="1200" dirty="0" err="1">
                <a:solidFill>
                  <a:schemeClr val="tx1"/>
                </a:solidFill>
                <a:effectLst/>
                <a:latin typeface="Segoe UI" panose="020B0502040204020203" pitchFamily="34" charset="0"/>
                <a:ea typeface="+mn-ea"/>
                <a:cs typeface="+mn-cs"/>
              </a:rPr>
              <a:t>Learning</a:t>
            </a:r>
            <a:r>
              <a:rPr lang="es-ES" sz="900" b="0" i="0" kern="1200" dirty="0">
                <a:solidFill>
                  <a:schemeClr val="tx1"/>
                </a:solidFill>
                <a:effectLst/>
                <a:latin typeface="Segoe UI" panose="020B0502040204020203" pitchFamily="34" charset="0"/>
                <a:ea typeface="+mn-ea"/>
                <a:cs typeface="+mn-cs"/>
              </a:rPr>
              <a:t>, y eso es lo que vamos </a:t>
            </a:r>
            <a:r>
              <a:rPr lang="es-ES" sz="900" b="0" i="0" kern="1200">
                <a:solidFill>
                  <a:schemeClr val="tx1"/>
                </a:solidFill>
                <a:effectLst/>
                <a:latin typeface="Segoe UI" panose="020B0502040204020203" pitchFamily="34" charset="0"/>
                <a:ea typeface="+mn-ea"/>
                <a:cs typeface="+mn-cs"/>
              </a:rPr>
              <a:t>a ver </a:t>
            </a:r>
            <a:r>
              <a:rPr lang="es-ES" sz="900" b="0" i="0" kern="1200" dirty="0">
                <a:solidFill>
                  <a:schemeClr val="tx1"/>
                </a:solidFill>
                <a:effectLst/>
                <a:latin typeface="Segoe UI" panose="020B0502040204020203" pitchFamily="34" charset="0"/>
                <a:ea typeface="+mn-ea"/>
                <a:cs typeface="+mn-cs"/>
              </a:rPr>
              <a:t>ahora</a:t>
            </a:r>
          </a:p>
          <a:p>
            <a:endParaRPr lang="es-ES" dirty="0"/>
          </a:p>
        </p:txBody>
      </p:sp>
    </p:spTree>
    <p:extLst>
      <p:ext uri="{BB962C8B-B14F-4D97-AF65-F5344CB8AC3E}">
        <p14:creationId xmlns:p14="http://schemas.microsoft.com/office/powerpoint/2010/main" val="20993452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e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image" Target="../media/image19.png"/><Relationship Id="rId18" Type="http://schemas.openxmlformats.org/officeDocument/2006/relationships/oleObject" Target="../embeddings/oleObject22.bin"/><Relationship Id="rId3" Type="http://schemas.openxmlformats.org/officeDocument/2006/relationships/image" Target="../media/image11.png"/><Relationship Id="rId7" Type="http://schemas.openxmlformats.org/officeDocument/2006/relationships/oleObject" Target="../embeddings/oleObject14.bin"/><Relationship Id="rId12" Type="http://schemas.openxmlformats.org/officeDocument/2006/relationships/image" Target="../media/image18.png"/><Relationship Id="rId17" Type="http://schemas.openxmlformats.org/officeDocument/2006/relationships/image" Target="../media/image5.emf"/><Relationship Id="rId2" Type="http://schemas.openxmlformats.org/officeDocument/2006/relationships/slideMaster" Target="../slideMasters/slideMaster1.xml"/><Relationship Id="rId16" Type="http://schemas.openxmlformats.org/officeDocument/2006/relationships/oleObject" Target="../embeddings/oleObject13.bin"/><Relationship Id="rId1" Type="http://schemas.openxmlformats.org/officeDocument/2006/relationships/vmlDrawing" Target="../drawings/vmlDrawing8.vml"/><Relationship Id="rId6" Type="http://schemas.openxmlformats.org/officeDocument/2006/relationships/image" Target="../media/image14.png"/><Relationship Id="rId11" Type="http://schemas.openxmlformats.org/officeDocument/2006/relationships/image" Target="../media/image17.png"/><Relationship Id="rId5" Type="http://schemas.openxmlformats.org/officeDocument/2006/relationships/image" Target="../media/image13.png"/><Relationship Id="rId15" Type="http://schemas.openxmlformats.org/officeDocument/2006/relationships/image" Target="../media/image23.png"/><Relationship Id="rId10" Type="http://schemas.openxmlformats.org/officeDocument/2006/relationships/image" Target="../media/image16.png"/><Relationship Id="rId19" Type="http://schemas.openxmlformats.org/officeDocument/2006/relationships/image" Target="../media/image22.emf"/><Relationship Id="rId4" Type="http://schemas.openxmlformats.org/officeDocument/2006/relationships/image" Target="../media/image12.png"/><Relationship Id="rId9" Type="http://schemas.openxmlformats.org/officeDocument/2006/relationships/image" Target="../media/image15.png"/><Relationship Id="rId14" Type="http://schemas.openxmlformats.org/officeDocument/2006/relationships/image" Target="../media/image2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9.emf"/><Relationship Id="rId5" Type="http://schemas.openxmlformats.org/officeDocument/2006/relationships/oleObject" Target="../embeddings/oleObject10.bin"/><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9.emf"/><Relationship Id="rId5" Type="http://schemas.openxmlformats.org/officeDocument/2006/relationships/oleObject" Target="../embeddings/oleObject12.bin"/><Relationship Id="rId4" Type="http://schemas.openxmlformats.org/officeDocument/2006/relationships/image" Target="../media/image5.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4.emf"/><Relationship Id="rId18" Type="http://schemas.openxmlformats.org/officeDocument/2006/relationships/image" Target="../media/image19.png"/><Relationship Id="rId3" Type="http://schemas.openxmlformats.org/officeDocument/2006/relationships/oleObject" Target="../embeddings/oleObject13.bin"/><Relationship Id="rId7" Type="http://schemas.openxmlformats.org/officeDocument/2006/relationships/image" Target="../media/image12.png"/><Relationship Id="rId12" Type="http://schemas.openxmlformats.org/officeDocument/2006/relationships/oleObject" Target="../embeddings/oleObject15.bin"/><Relationship Id="rId17" Type="http://schemas.openxmlformats.org/officeDocument/2006/relationships/image" Target="../media/image18.png"/><Relationship Id="rId2" Type="http://schemas.openxmlformats.org/officeDocument/2006/relationships/slideMaster" Target="../slideMasters/slideMaster1.xml"/><Relationship Id="rId16" Type="http://schemas.openxmlformats.org/officeDocument/2006/relationships/image" Target="../media/image17.png"/><Relationship Id="rId1" Type="http://schemas.openxmlformats.org/officeDocument/2006/relationships/vmlDrawing" Target="../drawings/vmlDrawing5.vml"/><Relationship Id="rId6" Type="http://schemas.openxmlformats.org/officeDocument/2006/relationships/image" Target="../media/image11.png"/><Relationship Id="rId11" Type="http://schemas.openxmlformats.org/officeDocument/2006/relationships/image" Target="../media/image3.emf"/><Relationship Id="rId5" Type="http://schemas.openxmlformats.org/officeDocument/2006/relationships/image" Target="../media/image10.emf"/><Relationship Id="rId15" Type="http://schemas.openxmlformats.org/officeDocument/2006/relationships/image" Target="../media/image16.png"/><Relationship Id="rId10" Type="http://schemas.openxmlformats.org/officeDocument/2006/relationships/oleObject" Target="../embeddings/oleObject14.bin"/><Relationship Id="rId19" Type="http://schemas.openxmlformats.org/officeDocument/2006/relationships/image" Target="../media/image20.png"/><Relationship Id="rId4" Type="http://schemas.openxmlformats.org/officeDocument/2006/relationships/image" Target="../media/image5.emf"/><Relationship Id="rId9" Type="http://schemas.openxmlformats.org/officeDocument/2006/relationships/image" Target="../media/image14.png"/><Relationship Id="rId14" Type="http://schemas.openxmlformats.org/officeDocument/2006/relationships/image" Target="../media/image1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9.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21.wmf"/><Relationship Id="rId5" Type="http://schemas.openxmlformats.org/officeDocument/2006/relationships/oleObject" Target="../embeddings/oleObject17.bin"/><Relationship Id="rId4" Type="http://schemas.openxmlformats.org/officeDocument/2006/relationships/image" Target="../media/image5.emf"/></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21.wmf"/><Relationship Id="rId5" Type="http://schemas.openxmlformats.org/officeDocument/2006/relationships/oleObject" Target="../embeddings/oleObject20.bin"/><Relationship Id="rId4" Type="http://schemas.openxmlformats.org/officeDocument/2006/relationships/image" Target="../media/image5.emf"/></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vent presentation">
    <p:spTree>
      <p:nvGrpSpPr>
        <p:cNvPr id="1" name=""/>
        <p:cNvGrpSpPr/>
        <p:nvPr/>
      </p:nvGrpSpPr>
      <p:grpSpPr>
        <a:xfrm>
          <a:off x="0" y="0"/>
          <a:ext cx="0" cy="0"/>
          <a:chOff x="0" y="0"/>
          <a:chExt cx="0" cy="0"/>
        </a:xfrm>
      </p:grpSpPr>
      <p:sp>
        <p:nvSpPr>
          <p:cNvPr id="23" name="Rectángulo 22">
            <a:extLst>
              <a:ext uri="{FF2B5EF4-FFF2-40B4-BE49-F238E27FC236}">
                <a16:creationId xmlns:a16="http://schemas.microsoft.com/office/drawing/2014/main" id="{02E2C674-B5FF-45D7-8E77-0C5F2A08D2FA}"/>
              </a:ext>
            </a:extLst>
          </p:cNvPr>
          <p:cNvSpPr/>
          <p:nvPr userDrawn="1"/>
        </p:nvSpPr>
        <p:spPr bwMode="auto">
          <a:xfrm>
            <a:off x="-12700" y="0"/>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Imagen 14">
            <a:extLst>
              <a:ext uri="{FF2B5EF4-FFF2-40B4-BE49-F238E27FC236}">
                <a16:creationId xmlns:a16="http://schemas.microsoft.com/office/drawing/2014/main" id="{92EC712C-61A6-462D-A707-44F6B0F2DC34}"/>
              </a:ext>
            </a:extLst>
          </p:cNvPr>
          <p:cNvPicPr>
            <a:picLocks noChangeAspect="1"/>
          </p:cNvPicPr>
          <p:nvPr userDrawn="1"/>
        </p:nvPicPr>
        <p:blipFill rotWithShape="1">
          <a:blip r:embed="rId3"/>
          <a:srcRect b="1178"/>
          <a:stretch/>
        </p:blipFill>
        <p:spPr>
          <a:xfrm>
            <a:off x="-25400" y="321129"/>
            <a:ext cx="11430000" cy="6353630"/>
          </a:xfrm>
          <a:prstGeom prst="rect">
            <a:avLst/>
          </a:prstGeom>
        </p:spPr>
      </p:pic>
      <p:sp>
        <p:nvSpPr>
          <p:cNvPr id="18" name="Title 1">
            <a:extLst>
              <a:ext uri="{FF2B5EF4-FFF2-40B4-BE49-F238E27FC236}">
                <a16:creationId xmlns:a16="http://schemas.microsoft.com/office/drawing/2014/main" id="{1AB00EBF-DE02-4C3B-8469-CA4AA5EC211F}"/>
              </a:ext>
            </a:extLst>
          </p:cNvPr>
          <p:cNvSpPr>
            <a:spLocks noGrp="1"/>
          </p:cNvSpPr>
          <p:nvPr>
            <p:ph type="title" hasCustomPrompt="1"/>
          </p:nvPr>
        </p:nvSpPr>
        <p:spPr>
          <a:xfrm>
            <a:off x="3933372" y="1909117"/>
            <a:ext cx="4572000" cy="1046440"/>
          </a:xfrm>
          <a:noFill/>
        </p:spPr>
        <p:txBody>
          <a:bodyPr wrap="square" lIns="0" tIns="0" rIns="0" bIns="0" anchor="ctr" anchorCtr="0">
            <a:spAutoFit/>
          </a:bodyPr>
          <a:lstStyle>
            <a:lvl1pPr algn="ctr">
              <a:lnSpc>
                <a:spcPct val="110000"/>
              </a:lnSpc>
              <a:defRPr sz="3200" spc="-50" baseline="0">
                <a:solidFill>
                  <a:schemeClr val="tx1">
                    <a:lumMod val="75000"/>
                    <a:lumOff val="25000"/>
                  </a:schemeClr>
                </a:solidFill>
                <a:latin typeface="Quicksand" pitchFamily="2" charset="0"/>
                <a:cs typeface="Segoe UI" panose="020B0502040204020203" pitchFamily="34" charset="0"/>
              </a:defRPr>
            </a:lvl1pPr>
          </a:lstStyle>
          <a:p>
            <a:r>
              <a:rPr lang="en-US" dirty="0"/>
              <a:t>Event name</a:t>
            </a:r>
            <a:br>
              <a:rPr lang="en-US" dirty="0"/>
            </a:br>
            <a:r>
              <a:rPr lang="en-US" dirty="0"/>
              <a:t>Location &amp; Date</a:t>
            </a:r>
          </a:p>
        </p:txBody>
      </p:sp>
      <p:graphicFrame>
        <p:nvGraphicFramePr>
          <p:cNvPr id="27" name="Objeto 26">
            <a:extLst>
              <a:ext uri="{FF2B5EF4-FFF2-40B4-BE49-F238E27FC236}">
                <a16:creationId xmlns:a16="http://schemas.microsoft.com/office/drawing/2014/main" id="{BB5728F0-F98F-4B71-8389-39A003A309D8}"/>
              </a:ext>
            </a:extLst>
          </p:cNvPr>
          <p:cNvGraphicFramePr>
            <a:graphicFrameLocks noChangeAspect="1"/>
          </p:cNvGraphicFramePr>
          <p:nvPr userDrawn="1">
            <p:extLst>
              <p:ext uri="{D42A27DB-BD31-4B8C-83A1-F6EECF244321}">
                <p14:modId xmlns:p14="http://schemas.microsoft.com/office/powerpoint/2010/main" val="220645422"/>
              </p:ext>
            </p:extLst>
          </p:nvPr>
        </p:nvGraphicFramePr>
        <p:xfrm>
          <a:off x="5439259" y="1042631"/>
          <a:ext cx="710265" cy="667012"/>
        </p:xfrm>
        <a:graphic>
          <a:graphicData uri="http://schemas.openxmlformats.org/presentationml/2006/ole">
            <mc:AlternateContent xmlns:mc="http://schemas.openxmlformats.org/markup-compatibility/2006">
              <mc:Choice xmlns:v="urn:schemas-microsoft-com:vml" Requires="v">
                <p:oleObj spid="_x0000_s2112" name="CorelDRAW" r:id="rId4" imgW="1486020" imgH="1396161" progId="CorelDraw.Graphic.21">
                  <p:embed/>
                </p:oleObj>
              </mc:Choice>
              <mc:Fallback>
                <p:oleObj name="CorelDRAW" r:id="rId4" imgW="1486020" imgH="1396161" progId="CorelDraw.Graphic.21">
                  <p:embed/>
                  <p:pic>
                    <p:nvPicPr>
                      <p:cNvPr id="0" name=""/>
                      <p:cNvPicPr/>
                      <p:nvPr/>
                    </p:nvPicPr>
                    <p:blipFill>
                      <a:blip r:embed="rId5"/>
                      <a:stretch>
                        <a:fillRect/>
                      </a:stretch>
                    </p:blipFill>
                    <p:spPr>
                      <a:xfrm>
                        <a:off x="5439259" y="1042631"/>
                        <a:ext cx="710265" cy="667012"/>
                      </a:xfrm>
                      <a:prstGeom prst="rect">
                        <a:avLst/>
                      </a:prstGeom>
                    </p:spPr>
                  </p:pic>
                </p:oleObj>
              </mc:Fallback>
            </mc:AlternateContent>
          </a:graphicData>
        </a:graphic>
      </p:graphicFrame>
      <p:graphicFrame>
        <p:nvGraphicFramePr>
          <p:cNvPr id="33" name="Objeto 32">
            <a:extLst>
              <a:ext uri="{FF2B5EF4-FFF2-40B4-BE49-F238E27FC236}">
                <a16:creationId xmlns:a16="http://schemas.microsoft.com/office/drawing/2014/main" id="{89D2B098-3629-4A15-AB7A-01096ACE3E57}"/>
              </a:ext>
            </a:extLst>
          </p:cNvPr>
          <p:cNvGraphicFramePr>
            <a:graphicFrameLocks noChangeAspect="1"/>
          </p:cNvGraphicFramePr>
          <p:nvPr userDrawn="1">
            <p:extLst>
              <p:ext uri="{D42A27DB-BD31-4B8C-83A1-F6EECF244321}">
                <p14:modId xmlns:p14="http://schemas.microsoft.com/office/powerpoint/2010/main" val="50949027"/>
              </p:ext>
            </p:extLst>
          </p:nvPr>
        </p:nvGraphicFramePr>
        <p:xfrm>
          <a:off x="9846127" y="6397890"/>
          <a:ext cx="2079173" cy="277961"/>
        </p:xfrm>
        <a:graphic>
          <a:graphicData uri="http://schemas.openxmlformats.org/presentationml/2006/ole">
            <mc:AlternateContent xmlns:mc="http://schemas.openxmlformats.org/markup-compatibility/2006">
              <mc:Choice xmlns:v="urn:schemas-microsoft-com:vml" Requires="v">
                <p:oleObj spid="_x0000_s2113" name="CorelDRAW" r:id="rId6" imgW="10437565" imgH="1396161" progId="CorelDraw.Graphic.21">
                  <p:embed/>
                </p:oleObj>
              </mc:Choice>
              <mc:Fallback>
                <p:oleObj name="CorelDRAW" r:id="rId6" imgW="10437565" imgH="1396161" progId="CorelDraw.Graphic.21">
                  <p:embed/>
                  <p:pic>
                    <p:nvPicPr>
                      <p:cNvPr id="51" name="Objeto 50">
                        <a:extLst>
                          <a:ext uri="{FF2B5EF4-FFF2-40B4-BE49-F238E27FC236}">
                            <a16:creationId xmlns:a16="http://schemas.microsoft.com/office/drawing/2014/main" id="{91D93BB6-13B2-429F-A718-D2764950A601}"/>
                          </a:ext>
                        </a:extLst>
                      </p:cNvPr>
                      <p:cNvPicPr/>
                      <p:nvPr/>
                    </p:nvPicPr>
                    <p:blipFill>
                      <a:blip r:embed="rId7"/>
                      <a:stretch>
                        <a:fillRect/>
                      </a:stretch>
                    </p:blipFill>
                    <p:spPr>
                      <a:xfrm>
                        <a:off x="9846127" y="6397890"/>
                        <a:ext cx="2079173" cy="277961"/>
                      </a:xfrm>
                      <a:prstGeom prst="rect">
                        <a:avLst/>
                      </a:prstGeom>
                    </p:spPr>
                  </p:pic>
                </p:oleObj>
              </mc:Fallback>
            </mc:AlternateContent>
          </a:graphicData>
        </a:graphic>
      </p:graphicFrame>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noFill/>
        </p:spPr>
        <p:txBody>
          <a:bodyPr lIns="0" tIns="0" rIns="0" bIns="0" anchor="b" anchorCtr="0">
            <a:spAutoFit/>
          </a:bodyPr>
          <a:lstStyle>
            <a:lvl1pPr>
              <a:defRPr sz="4400" b="1" spc="-50" baseline="0">
                <a:solidFill>
                  <a:srgbClr val="D6532B"/>
                </a:solidFill>
                <a:latin typeface="Quicksand" pitchFamily="2"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noFill/>
        </p:spPr>
        <p:txBody>
          <a:bodyPr wrap="square" lIns="0" tIns="0" rIns="0" bIns="0">
            <a:spAutoFit/>
          </a:bodyPr>
          <a:lstStyle>
            <a:lvl1pPr marL="0" indent="0">
              <a:spcBef>
                <a:spcPts val="0"/>
              </a:spcBef>
              <a:buNone/>
              <a:defRPr sz="2200" spc="0" baseline="0">
                <a:solidFill>
                  <a:srgbClr val="43444A"/>
                </a:solidFill>
                <a:latin typeface="Quicksand" pitchFamily="2" charset="0"/>
                <a:cs typeface="Segoe UI" panose="020B0502040204020203" pitchFamily="34" charset="0"/>
              </a:defRPr>
            </a:lvl1pPr>
          </a:lstStyle>
          <a:p>
            <a:pPr lvl="0"/>
            <a:r>
              <a:rPr lang="en-US" dirty="0"/>
              <a:t>Optional subtitle</a:t>
            </a:r>
          </a:p>
        </p:txBody>
      </p:sp>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inal">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Imagen 4">
            <a:extLst>
              <a:ext uri="{FF2B5EF4-FFF2-40B4-BE49-F238E27FC236}">
                <a16:creationId xmlns:a16="http://schemas.microsoft.com/office/drawing/2014/main" id="{E7846672-14B7-4DA0-BE43-CF16928D38A3}"/>
              </a:ext>
            </a:extLst>
          </p:cNvPr>
          <p:cNvPicPr>
            <a:picLocks noChangeAspect="1"/>
          </p:cNvPicPr>
          <p:nvPr userDrawn="1"/>
        </p:nvPicPr>
        <p:blipFill>
          <a:blip r:embed="rId3"/>
          <a:stretch>
            <a:fillRect/>
          </a:stretch>
        </p:blipFill>
        <p:spPr>
          <a:xfrm>
            <a:off x="5345394" y="5095658"/>
            <a:ext cx="2243624" cy="690346"/>
          </a:xfrm>
          <a:prstGeom prst="rect">
            <a:avLst/>
          </a:prstGeom>
        </p:spPr>
      </p:pic>
      <p:pic>
        <p:nvPicPr>
          <p:cNvPr id="21" name="Imagen 20">
            <a:extLst>
              <a:ext uri="{FF2B5EF4-FFF2-40B4-BE49-F238E27FC236}">
                <a16:creationId xmlns:a16="http://schemas.microsoft.com/office/drawing/2014/main" id="{EA47249B-0A00-4EC9-853D-FB22115FF5E0}"/>
              </a:ext>
            </a:extLst>
          </p:cNvPr>
          <p:cNvPicPr>
            <a:picLocks noChangeAspect="1"/>
          </p:cNvPicPr>
          <p:nvPr userDrawn="1"/>
        </p:nvPicPr>
        <p:blipFill>
          <a:blip r:embed="rId4"/>
          <a:stretch>
            <a:fillRect/>
          </a:stretch>
        </p:blipFill>
        <p:spPr>
          <a:xfrm>
            <a:off x="9832743" y="4758278"/>
            <a:ext cx="1706139" cy="853070"/>
          </a:xfrm>
          <a:prstGeom prst="rect">
            <a:avLst/>
          </a:prstGeom>
        </p:spPr>
      </p:pic>
      <p:pic>
        <p:nvPicPr>
          <p:cNvPr id="23" name="Imagen 22">
            <a:extLst>
              <a:ext uri="{FF2B5EF4-FFF2-40B4-BE49-F238E27FC236}">
                <a16:creationId xmlns:a16="http://schemas.microsoft.com/office/drawing/2014/main" id="{62792325-A6A2-4C4C-A58F-0C4A98B04D25}"/>
              </a:ext>
            </a:extLst>
          </p:cNvPr>
          <p:cNvPicPr>
            <a:picLocks noChangeAspect="1"/>
          </p:cNvPicPr>
          <p:nvPr userDrawn="1"/>
        </p:nvPicPr>
        <p:blipFill>
          <a:blip r:embed="rId5"/>
          <a:stretch>
            <a:fillRect/>
          </a:stretch>
        </p:blipFill>
        <p:spPr>
          <a:xfrm>
            <a:off x="7846898" y="5702754"/>
            <a:ext cx="1582743" cy="586201"/>
          </a:xfrm>
          <a:prstGeom prst="rect">
            <a:avLst/>
          </a:prstGeom>
        </p:spPr>
      </p:pic>
      <p:pic>
        <p:nvPicPr>
          <p:cNvPr id="25" name="Imagen 24">
            <a:extLst>
              <a:ext uri="{FF2B5EF4-FFF2-40B4-BE49-F238E27FC236}">
                <a16:creationId xmlns:a16="http://schemas.microsoft.com/office/drawing/2014/main" id="{C690D32E-0505-4185-A9FC-3FE712CB84E5}"/>
              </a:ext>
            </a:extLst>
          </p:cNvPr>
          <p:cNvPicPr>
            <a:picLocks noChangeAspect="1"/>
          </p:cNvPicPr>
          <p:nvPr userDrawn="1"/>
        </p:nvPicPr>
        <p:blipFill>
          <a:blip r:embed="rId6"/>
          <a:stretch>
            <a:fillRect/>
          </a:stretch>
        </p:blipFill>
        <p:spPr>
          <a:xfrm>
            <a:off x="5712628" y="5806912"/>
            <a:ext cx="1626537" cy="560747"/>
          </a:xfrm>
          <a:prstGeom prst="rect">
            <a:avLst/>
          </a:prstGeom>
        </p:spPr>
      </p:pic>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extLst>
              <p:ext uri="{D42A27DB-BD31-4B8C-83A1-F6EECF244321}">
                <p14:modId xmlns:p14="http://schemas.microsoft.com/office/powerpoint/2010/main" val="735923017"/>
              </p:ext>
            </p:extLst>
          </p:nvPr>
        </p:nvGraphicFramePr>
        <p:xfrm>
          <a:off x="762990" y="284429"/>
          <a:ext cx="2572522" cy="343916"/>
        </p:xfrm>
        <a:graphic>
          <a:graphicData uri="http://schemas.openxmlformats.org/presentationml/2006/ole">
            <mc:AlternateContent xmlns:mc="http://schemas.openxmlformats.org/markup-compatibility/2006">
              <mc:Choice xmlns:v="urn:schemas-microsoft-com:vml" Requires="v">
                <p:oleObj spid="_x0000_s11318" name="CorelDRAW" r:id="rId7" imgW="10437565" imgH="1396161" progId="CorelDraw.Graphic.21">
                  <p:embed/>
                </p:oleObj>
              </mc:Choice>
              <mc:Fallback>
                <p:oleObj name="CorelDRAW" r:id="rId7" imgW="10437565" imgH="1396161" progId="CorelDraw.Graphic.21">
                  <p:embed/>
                  <p:pic>
                    <p:nvPicPr>
                      <p:cNvPr id="28" name="Objeto 27">
                        <a:extLst>
                          <a:ext uri="{FF2B5EF4-FFF2-40B4-BE49-F238E27FC236}">
                            <a16:creationId xmlns:a16="http://schemas.microsoft.com/office/drawing/2014/main" id="{5DEB6C23-8509-4297-A490-EE57516A61DD}"/>
                          </a:ext>
                        </a:extLst>
                      </p:cNvPr>
                      <p:cNvPicPr/>
                      <p:nvPr/>
                    </p:nvPicPr>
                    <p:blipFill>
                      <a:blip r:embed="rId8"/>
                      <a:stretch>
                        <a:fillRect/>
                      </a:stretch>
                    </p:blipFill>
                    <p:spPr>
                      <a:xfrm>
                        <a:off x="762990" y="284429"/>
                        <a:ext cx="2572522" cy="343916"/>
                      </a:xfrm>
                      <a:prstGeom prst="rect">
                        <a:avLst/>
                      </a:prstGeom>
                    </p:spPr>
                  </p:pic>
                </p:oleObj>
              </mc:Fallback>
            </mc:AlternateContent>
          </a:graphicData>
        </a:graphic>
      </p:graphicFrame>
      <p:pic>
        <p:nvPicPr>
          <p:cNvPr id="20" name="Imagen 19">
            <a:extLst>
              <a:ext uri="{FF2B5EF4-FFF2-40B4-BE49-F238E27FC236}">
                <a16:creationId xmlns:a16="http://schemas.microsoft.com/office/drawing/2014/main" id="{98E283D3-B5CD-40E1-A09C-C2F6C18E8A76}"/>
              </a:ext>
            </a:extLst>
          </p:cNvPr>
          <p:cNvPicPr>
            <a:picLocks noChangeAspect="1"/>
          </p:cNvPicPr>
          <p:nvPr userDrawn="1"/>
        </p:nvPicPr>
        <p:blipFill>
          <a:blip r:embed="rId9"/>
          <a:stretch>
            <a:fillRect/>
          </a:stretch>
        </p:blipFill>
        <p:spPr>
          <a:xfrm>
            <a:off x="9937374" y="5707327"/>
            <a:ext cx="1582743" cy="654928"/>
          </a:xfrm>
          <a:prstGeom prst="rect">
            <a:avLst/>
          </a:prstGeom>
        </p:spPr>
      </p:pic>
      <p:pic>
        <p:nvPicPr>
          <p:cNvPr id="22" name="Imagen 21">
            <a:extLst>
              <a:ext uri="{FF2B5EF4-FFF2-40B4-BE49-F238E27FC236}">
                <a16:creationId xmlns:a16="http://schemas.microsoft.com/office/drawing/2014/main" id="{EB90AF3C-936D-4D44-BFFA-A635C3D9EC15}"/>
              </a:ext>
            </a:extLst>
          </p:cNvPr>
          <p:cNvPicPr>
            <a:picLocks noChangeAspect="1"/>
          </p:cNvPicPr>
          <p:nvPr userDrawn="1"/>
        </p:nvPicPr>
        <p:blipFill>
          <a:blip r:embed="rId10"/>
          <a:stretch>
            <a:fillRect/>
          </a:stretch>
        </p:blipFill>
        <p:spPr>
          <a:xfrm>
            <a:off x="722025" y="5136380"/>
            <a:ext cx="2015855" cy="620263"/>
          </a:xfrm>
          <a:prstGeom prst="rect">
            <a:avLst/>
          </a:prstGeom>
        </p:spPr>
      </p:pic>
      <p:pic>
        <p:nvPicPr>
          <p:cNvPr id="24" name="Imagen 23">
            <a:extLst>
              <a:ext uri="{FF2B5EF4-FFF2-40B4-BE49-F238E27FC236}">
                <a16:creationId xmlns:a16="http://schemas.microsoft.com/office/drawing/2014/main" id="{9A581694-116D-4273-8957-E6C28A72B8B6}"/>
              </a:ext>
            </a:extLst>
          </p:cNvPr>
          <p:cNvPicPr>
            <a:picLocks noChangeAspect="1"/>
          </p:cNvPicPr>
          <p:nvPr userDrawn="1"/>
        </p:nvPicPr>
        <p:blipFill>
          <a:blip r:embed="rId11"/>
          <a:stretch>
            <a:fillRect/>
          </a:stretch>
        </p:blipFill>
        <p:spPr>
          <a:xfrm>
            <a:off x="3123589" y="5173197"/>
            <a:ext cx="2144054" cy="560669"/>
          </a:xfrm>
          <a:prstGeom prst="rect">
            <a:avLst/>
          </a:prstGeom>
        </p:spPr>
      </p:pic>
      <p:pic>
        <p:nvPicPr>
          <p:cNvPr id="26" name="Imagen 25">
            <a:extLst>
              <a:ext uri="{FF2B5EF4-FFF2-40B4-BE49-F238E27FC236}">
                <a16:creationId xmlns:a16="http://schemas.microsoft.com/office/drawing/2014/main" id="{5E015451-231A-4C28-BCF7-34141037A2EC}"/>
              </a:ext>
            </a:extLst>
          </p:cNvPr>
          <p:cNvPicPr>
            <a:picLocks noChangeAspect="1"/>
          </p:cNvPicPr>
          <p:nvPr userDrawn="1"/>
        </p:nvPicPr>
        <p:blipFill>
          <a:blip r:embed="rId12"/>
          <a:stretch>
            <a:fillRect/>
          </a:stretch>
        </p:blipFill>
        <p:spPr>
          <a:xfrm>
            <a:off x="3167660" y="5817473"/>
            <a:ext cx="1905154" cy="586201"/>
          </a:xfrm>
          <a:prstGeom prst="rect">
            <a:avLst/>
          </a:prstGeom>
        </p:spPr>
      </p:pic>
      <p:pic>
        <p:nvPicPr>
          <p:cNvPr id="33" name="Imagen 32">
            <a:extLst>
              <a:ext uri="{FF2B5EF4-FFF2-40B4-BE49-F238E27FC236}">
                <a16:creationId xmlns:a16="http://schemas.microsoft.com/office/drawing/2014/main" id="{13444165-BAE5-4873-BF7F-7492191AA9F3}"/>
              </a:ext>
            </a:extLst>
          </p:cNvPr>
          <p:cNvPicPr>
            <a:picLocks noChangeAspect="1"/>
          </p:cNvPicPr>
          <p:nvPr userDrawn="1"/>
        </p:nvPicPr>
        <p:blipFill>
          <a:blip r:embed="rId13"/>
          <a:stretch>
            <a:fillRect/>
          </a:stretch>
        </p:blipFill>
        <p:spPr>
          <a:xfrm>
            <a:off x="861641" y="5880912"/>
            <a:ext cx="1800350" cy="409170"/>
          </a:xfrm>
          <a:prstGeom prst="rect">
            <a:avLst/>
          </a:prstGeom>
        </p:spPr>
      </p:pic>
      <p:pic>
        <p:nvPicPr>
          <p:cNvPr id="34" name="Imagen 33">
            <a:extLst>
              <a:ext uri="{FF2B5EF4-FFF2-40B4-BE49-F238E27FC236}">
                <a16:creationId xmlns:a16="http://schemas.microsoft.com/office/drawing/2014/main" id="{F72876E5-7925-4FD2-9DA0-8FCB7123AE45}"/>
              </a:ext>
            </a:extLst>
          </p:cNvPr>
          <p:cNvPicPr>
            <a:picLocks noChangeAspect="1"/>
          </p:cNvPicPr>
          <p:nvPr userDrawn="1"/>
        </p:nvPicPr>
        <p:blipFill>
          <a:blip r:embed="rId14"/>
          <a:stretch>
            <a:fillRect/>
          </a:stretch>
        </p:blipFill>
        <p:spPr>
          <a:xfrm>
            <a:off x="7846898" y="5010780"/>
            <a:ext cx="1621372" cy="668384"/>
          </a:xfrm>
          <a:prstGeom prst="rect">
            <a:avLst/>
          </a:prstGeom>
        </p:spPr>
      </p:pic>
      <p:sp>
        <p:nvSpPr>
          <p:cNvPr id="47" name="Title 1">
            <a:extLst>
              <a:ext uri="{FF2B5EF4-FFF2-40B4-BE49-F238E27FC236}">
                <a16:creationId xmlns:a16="http://schemas.microsoft.com/office/drawing/2014/main" id="{4DFD365B-B896-494A-8FE6-10A949BCC72E}"/>
              </a:ext>
            </a:extLst>
          </p:cNvPr>
          <p:cNvSpPr>
            <a:spLocks noGrp="1"/>
          </p:cNvSpPr>
          <p:nvPr>
            <p:ph type="title" hasCustomPrompt="1"/>
          </p:nvPr>
        </p:nvSpPr>
        <p:spPr>
          <a:xfrm>
            <a:off x="762991" y="2046590"/>
            <a:ext cx="4075714" cy="430887"/>
          </a:xfrm>
          <a:noFill/>
        </p:spPr>
        <p:txBody>
          <a:bodyPr wrap="square" lIns="0" tIns="0" rIns="0" bIns="0" anchor="b" anchorCtr="0">
            <a:spAutoFit/>
          </a:bodyPr>
          <a:lstStyle>
            <a:lvl1pPr>
              <a:defRPr sz="28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48" name="Text Placeholder 4">
            <a:extLst>
              <a:ext uri="{FF2B5EF4-FFF2-40B4-BE49-F238E27FC236}">
                <a16:creationId xmlns:a16="http://schemas.microsoft.com/office/drawing/2014/main" id="{66B46FDF-C521-49AD-BEA9-93B967D77916}"/>
              </a:ext>
            </a:extLst>
          </p:cNvPr>
          <p:cNvSpPr>
            <a:spLocks noGrp="1"/>
          </p:cNvSpPr>
          <p:nvPr>
            <p:ph type="body" sz="quarter" idx="12" hasCustomPrompt="1"/>
          </p:nvPr>
        </p:nvSpPr>
        <p:spPr>
          <a:xfrm>
            <a:off x="762991" y="2877195"/>
            <a:ext cx="4075714" cy="246221"/>
          </a:xfrm>
          <a:noFill/>
        </p:spPr>
        <p:txBody>
          <a:bodyPr wrap="square" lIns="0" tIns="0" rIns="0" bIns="0">
            <a:spAutoFit/>
          </a:bodyPr>
          <a:lstStyle>
            <a:lvl1pPr marL="0" indent="0">
              <a:spcBef>
                <a:spcPts val="0"/>
              </a:spcBef>
              <a:buNone/>
              <a:defRPr sz="16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sp>
        <p:nvSpPr>
          <p:cNvPr id="49" name="Text Placeholder 4">
            <a:extLst>
              <a:ext uri="{FF2B5EF4-FFF2-40B4-BE49-F238E27FC236}">
                <a16:creationId xmlns:a16="http://schemas.microsoft.com/office/drawing/2014/main" id="{12D57396-EFC5-451B-95B9-F7C757738E48}"/>
              </a:ext>
            </a:extLst>
          </p:cNvPr>
          <p:cNvSpPr>
            <a:spLocks noGrp="1"/>
          </p:cNvSpPr>
          <p:nvPr>
            <p:ph type="body" sz="quarter" idx="15" hasCustomPrompt="1"/>
          </p:nvPr>
        </p:nvSpPr>
        <p:spPr>
          <a:xfrm>
            <a:off x="762987" y="3200854"/>
            <a:ext cx="4075714" cy="215444"/>
          </a:xfrm>
          <a:noFill/>
        </p:spPr>
        <p:txBody>
          <a:bodyPr wrap="square" lIns="0" tIns="0" rIns="0" bIns="0">
            <a:spAutoFit/>
          </a:bodyPr>
          <a:lstStyle>
            <a:lvl1pPr marL="0" indent="0">
              <a:spcBef>
                <a:spcPts val="0"/>
              </a:spcBef>
              <a:buNone/>
              <a:defRPr sz="14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50" name="Text Placeholder 4">
            <a:extLst>
              <a:ext uri="{FF2B5EF4-FFF2-40B4-BE49-F238E27FC236}">
                <a16:creationId xmlns:a16="http://schemas.microsoft.com/office/drawing/2014/main" id="{51B86F1B-CC72-4D61-B3C7-3A3A7F1917EA}"/>
              </a:ext>
            </a:extLst>
          </p:cNvPr>
          <p:cNvSpPr>
            <a:spLocks noGrp="1"/>
          </p:cNvSpPr>
          <p:nvPr>
            <p:ph type="body" sz="quarter" idx="16" hasCustomPrompt="1"/>
          </p:nvPr>
        </p:nvSpPr>
        <p:spPr>
          <a:xfrm>
            <a:off x="762989" y="3697765"/>
            <a:ext cx="4075714" cy="246221"/>
          </a:xfrm>
          <a:noFill/>
        </p:spPr>
        <p:txBody>
          <a:bodyPr wrap="square" lIns="0" tIns="0" rIns="0" bIns="0">
            <a:spAutoFit/>
          </a:bodyPr>
          <a:lstStyle>
            <a:lvl1pPr marL="0" indent="0">
              <a:spcBef>
                <a:spcPts val="0"/>
              </a:spcBef>
              <a:buNone/>
              <a:defRPr sz="16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51" name="Text Placeholder 4">
            <a:extLst>
              <a:ext uri="{FF2B5EF4-FFF2-40B4-BE49-F238E27FC236}">
                <a16:creationId xmlns:a16="http://schemas.microsoft.com/office/drawing/2014/main" id="{99034E33-EA6D-4423-AA68-C9AE5E141070}"/>
              </a:ext>
            </a:extLst>
          </p:cNvPr>
          <p:cNvSpPr>
            <a:spLocks noGrp="1"/>
          </p:cNvSpPr>
          <p:nvPr>
            <p:ph type="body" sz="quarter" idx="17" hasCustomPrompt="1"/>
          </p:nvPr>
        </p:nvSpPr>
        <p:spPr>
          <a:xfrm>
            <a:off x="762987" y="4005543"/>
            <a:ext cx="4075714" cy="215444"/>
          </a:xfrm>
          <a:noFill/>
        </p:spPr>
        <p:txBody>
          <a:bodyPr wrap="square" lIns="0" tIns="0" rIns="0" bIns="0">
            <a:spAutoFit/>
          </a:bodyPr>
          <a:lstStyle>
            <a:lvl1pPr marL="0" indent="0">
              <a:spcBef>
                <a:spcPts val="0"/>
              </a:spcBef>
              <a:buNone/>
              <a:defRPr sz="14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pic>
        <p:nvPicPr>
          <p:cNvPr id="10" name="Imagen 9">
            <a:extLst>
              <a:ext uri="{FF2B5EF4-FFF2-40B4-BE49-F238E27FC236}">
                <a16:creationId xmlns:a16="http://schemas.microsoft.com/office/drawing/2014/main" id="{9B3858D6-0FF7-4BC1-95DB-AC45D9BD4823}"/>
              </a:ext>
            </a:extLst>
          </p:cNvPr>
          <p:cNvPicPr>
            <a:picLocks noChangeAspect="1"/>
          </p:cNvPicPr>
          <p:nvPr userDrawn="1"/>
        </p:nvPicPr>
        <p:blipFill>
          <a:blip r:embed="rId15"/>
          <a:stretch>
            <a:fillRect/>
          </a:stretch>
        </p:blipFill>
        <p:spPr>
          <a:xfrm>
            <a:off x="8358695" y="1056249"/>
            <a:ext cx="3265871" cy="3265871"/>
          </a:xfrm>
          <a:prstGeom prst="rect">
            <a:avLst/>
          </a:prstGeom>
        </p:spPr>
      </p:pic>
      <p:graphicFrame>
        <p:nvGraphicFramePr>
          <p:cNvPr id="54" name="Objeto 53">
            <a:extLst>
              <a:ext uri="{FF2B5EF4-FFF2-40B4-BE49-F238E27FC236}">
                <a16:creationId xmlns:a16="http://schemas.microsoft.com/office/drawing/2014/main" id="{18EE27E7-99E8-4BDD-9250-2EBB1BFE7115}"/>
              </a:ext>
            </a:extLst>
          </p:cNvPr>
          <p:cNvGraphicFramePr>
            <a:graphicFrameLocks noChangeAspect="1"/>
          </p:cNvGraphicFramePr>
          <p:nvPr userDrawn="1">
            <p:extLst>
              <p:ext uri="{D42A27DB-BD31-4B8C-83A1-F6EECF244321}">
                <p14:modId xmlns:p14="http://schemas.microsoft.com/office/powerpoint/2010/main" val="3305420910"/>
              </p:ext>
            </p:extLst>
          </p:nvPr>
        </p:nvGraphicFramePr>
        <p:xfrm>
          <a:off x="4226748" y="-1288548"/>
          <a:ext cx="3716176" cy="3489871"/>
        </p:xfrm>
        <a:graphic>
          <a:graphicData uri="http://schemas.openxmlformats.org/presentationml/2006/ole">
            <mc:AlternateContent xmlns:mc="http://schemas.openxmlformats.org/markup-compatibility/2006">
              <mc:Choice xmlns:v="urn:schemas-microsoft-com:vml" Requires="v">
                <p:oleObj spid="_x0000_s11319" name="CorelDRAW" r:id="rId16" imgW="1486020" imgH="1396161" progId="CorelDraw.Graphic.21">
                  <p:embed/>
                </p:oleObj>
              </mc:Choice>
              <mc:Fallback>
                <p:oleObj name="CorelDRAW" r:id="rId16"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17"/>
                      <a:stretch>
                        <a:fillRect/>
                      </a:stretch>
                    </p:blipFill>
                    <p:spPr>
                      <a:xfrm>
                        <a:off x="4226748" y="-1288548"/>
                        <a:ext cx="3716176" cy="3489871"/>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B5E203A0-B5FE-4273-88B6-0525D3C29A49}"/>
              </a:ext>
            </a:extLst>
          </p:cNvPr>
          <p:cNvGraphicFramePr>
            <a:graphicFrameLocks noChangeAspect="1"/>
          </p:cNvGraphicFramePr>
          <p:nvPr userDrawn="1">
            <p:extLst>
              <p:ext uri="{D42A27DB-BD31-4B8C-83A1-F6EECF244321}">
                <p14:modId xmlns:p14="http://schemas.microsoft.com/office/powerpoint/2010/main" val="3354402494"/>
              </p:ext>
            </p:extLst>
          </p:nvPr>
        </p:nvGraphicFramePr>
        <p:xfrm>
          <a:off x="4813301" y="323389"/>
          <a:ext cx="2807258" cy="564916"/>
        </p:xfrm>
        <a:graphic>
          <a:graphicData uri="http://schemas.openxmlformats.org/presentationml/2006/ole">
            <mc:AlternateContent xmlns:mc="http://schemas.openxmlformats.org/markup-compatibility/2006">
              <mc:Choice xmlns:v="urn:schemas-microsoft-com:vml" Requires="v">
                <p:oleObj spid="_x0000_s11320" name="CorelDRAW" r:id="rId18" imgW="3857236" imgH="777027" progId="CorelDraw.Graphic.21">
                  <p:embed/>
                </p:oleObj>
              </mc:Choice>
              <mc:Fallback>
                <p:oleObj name="CorelDRAW" r:id="rId18" imgW="3857236" imgH="777027" progId="CorelDraw.Graphic.21">
                  <p:embed/>
                  <p:pic>
                    <p:nvPicPr>
                      <p:cNvPr id="0" name=""/>
                      <p:cNvPicPr/>
                      <p:nvPr/>
                    </p:nvPicPr>
                    <p:blipFill>
                      <a:blip r:embed="rId19"/>
                      <a:stretch>
                        <a:fillRect/>
                      </a:stretch>
                    </p:blipFill>
                    <p:spPr>
                      <a:xfrm>
                        <a:off x="4813301" y="323389"/>
                        <a:ext cx="2807258" cy="564916"/>
                      </a:xfrm>
                      <a:prstGeom prst="rect">
                        <a:avLst/>
                      </a:prstGeom>
                    </p:spPr>
                  </p:pic>
                </p:oleObj>
              </mc:Fallback>
            </mc:AlternateContent>
          </a:graphicData>
        </a:graphic>
      </p:graphicFrame>
      <p:sp>
        <p:nvSpPr>
          <p:cNvPr id="56" name="Title 1">
            <a:extLst>
              <a:ext uri="{FF2B5EF4-FFF2-40B4-BE49-F238E27FC236}">
                <a16:creationId xmlns:a16="http://schemas.microsoft.com/office/drawing/2014/main" id="{8761AF01-7317-4FAE-9A1B-666EB08D523C}"/>
              </a:ext>
            </a:extLst>
          </p:cNvPr>
          <p:cNvSpPr txBox="1">
            <a:spLocks/>
          </p:cNvSpPr>
          <p:nvPr userDrawn="1"/>
        </p:nvSpPr>
        <p:spPr>
          <a:xfrm>
            <a:off x="8399659" y="458678"/>
            <a:ext cx="3139223" cy="369332"/>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2800" b="1" kern="1200" cap="none" spc="-50" baseline="0">
                <a:ln w="3175">
                  <a:noFill/>
                </a:ln>
                <a:solidFill>
                  <a:srgbClr val="D6532B"/>
                </a:solidFill>
                <a:effectLst/>
                <a:latin typeface="Quicksand" pitchFamily="2" charset="0"/>
                <a:ea typeface="+mn-ea"/>
                <a:cs typeface="Segoe UI" panose="020B0502040204020203" pitchFamily="34" charset="0"/>
              </a:defRPr>
            </a:lvl1pPr>
          </a:lstStyle>
          <a:p>
            <a:pPr algn="ctr"/>
            <a:r>
              <a:rPr lang="es-ES" sz="2400" b="1" dirty="0">
                <a:solidFill>
                  <a:srgbClr val="D6532B"/>
                </a:solidFill>
              </a:rPr>
              <a:t>Ayúdanos a mejorar!</a:t>
            </a:r>
          </a:p>
        </p:txBody>
      </p:sp>
    </p:spTree>
    <p:extLst>
      <p:ext uri="{BB962C8B-B14F-4D97-AF65-F5344CB8AC3E}">
        <p14:creationId xmlns:p14="http://schemas.microsoft.com/office/powerpoint/2010/main" val="2848544143"/>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p:spPr>
        <p:txBody>
          <a:bodyPr anchor="ctr">
            <a:noAutofit/>
          </a:bodyPr>
          <a:lstStyle>
            <a:lvl1pPr marL="0" indent="0" algn="ctr">
              <a:buNone/>
              <a:defRPr sz="1050"/>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p:spPr>
        <p:txBody>
          <a:bodyPr anchor="ctr">
            <a:noAutofit/>
          </a:bodyPr>
          <a:lstStyle>
            <a:lvl1pPr marL="0" indent="0" algn="ctr">
              <a:buNone/>
              <a:defRPr sz="1050"/>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p:spPr>
        <p:txBody>
          <a:bodyPr anchor="ctr">
            <a:noAutofit/>
          </a:bodyPr>
          <a:lstStyle>
            <a:lvl1pPr marL="0" indent="0" algn="ctr">
              <a:buNone/>
              <a:defRPr sz="1050"/>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1 Speaker">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21722"/>
            <a:ext cx="5510213" cy="553998"/>
          </a:xfrm>
          <a:noFill/>
        </p:spPr>
        <p:txBody>
          <a:bodyPr wrap="square" lIns="0" tIns="0" rIns="0" bIns="0" anchor="b" anchorCtr="0">
            <a:spAutoFit/>
          </a:bodyPr>
          <a:lstStyle>
            <a:lvl1pPr>
              <a:defRPr sz="36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5510213" cy="307777"/>
          </a:xfrm>
          <a:noFill/>
        </p:spPr>
        <p:txBody>
          <a:bodyPr wrap="square" lIns="0" tIns="0" rIns="0" bIns="0">
            <a:spAutoFit/>
          </a:bodyPr>
          <a:lstStyle>
            <a:lvl1pPr marL="0" indent="0">
              <a:spcBef>
                <a:spcPts val="0"/>
              </a:spcBef>
              <a:buNone/>
              <a:defRPr sz="20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extLst>
              <p:ext uri="{D42A27DB-BD31-4B8C-83A1-F6EECF244321}">
                <p14:modId xmlns:p14="http://schemas.microsoft.com/office/powerpoint/2010/main" val="3382220571"/>
              </p:ext>
            </p:extLst>
          </p:nvPr>
        </p:nvGraphicFramePr>
        <p:xfrm>
          <a:off x="5482560" y="-811719"/>
          <a:ext cx="6894875" cy="6474997"/>
        </p:xfrm>
        <a:graphic>
          <a:graphicData uri="http://schemas.openxmlformats.org/presentationml/2006/ole">
            <mc:AlternateContent xmlns:mc="http://schemas.openxmlformats.org/markup-compatibility/2006">
              <mc:Choice xmlns:v="urn:schemas-microsoft-com:vml" Requires="v">
                <p:oleObj spid="_x0000_s4177"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5482560" y="-811719"/>
                        <a:ext cx="6894875" cy="6474997"/>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extLst>
              <p:ext uri="{D42A27DB-BD31-4B8C-83A1-F6EECF244321}">
                <p14:modId xmlns:p14="http://schemas.microsoft.com/office/powerpoint/2010/main" val="3783880775"/>
              </p:ext>
            </p:extLst>
          </p:nvPr>
        </p:nvGraphicFramePr>
        <p:xfrm>
          <a:off x="6121377" y="1339627"/>
          <a:ext cx="5617240" cy="789504"/>
        </p:xfrm>
        <a:graphic>
          <a:graphicData uri="http://schemas.openxmlformats.org/presentationml/2006/ole">
            <mc:AlternateContent xmlns:mc="http://schemas.openxmlformats.org/markup-compatibility/2006">
              <mc:Choice xmlns:v="urn:schemas-microsoft-com:vml" Requires="v">
                <p:oleObj spid="_x0000_s4178" name="CorelDRAW" r:id="rId5" imgW="9928182" imgH="1396161" progId="CorelDraw.Graphic.21">
                  <p:embed/>
                </p:oleObj>
              </mc:Choice>
              <mc:Fallback>
                <p:oleObj name="CorelDRAW" r:id="rId5" imgW="9928182" imgH="1396161"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6121377" y="1339627"/>
                        <a:ext cx="5617240" cy="789504"/>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6597944" y="2320226"/>
            <a:ext cx="4714906" cy="1083374"/>
          </a:xfrm>
        </p:spPr>
        <p:txBody>
          <a:bodyPr/>
          <a:lstStyle>
            <a:lvl1pPr marL="0" indent="0" algn="ctr">
              <a:buNone/>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584196" y="4286058"/>
            <a:ext cx="5510213" cy="276999"/>
          </a:xfrm>
          <a:noFill/>
        </p:spPr>
        <p:txBody>
          <a:bodyPr wrap="square" lIns="0" tIns="0" rIns="0" bIns="0">
            <a:spAutoFit/>
          </a:bodyPr>
          <a:lstStyle>
            <a:lvl1pPr marL="0" indent="0">
              <a:spcBef>
                <a:spcPts val="0"/>
              </a:spcBef>
              <a:buNone/>
              <a:defRPr sz="18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p:spPr>
        <p:txBody>
          <a:bodyPr/>
          <a:lstStyle>
            <a:lvl1pPr>
              <a:defRPr sz="32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584200"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p:spPr>
        <p:txBody>
          <a:bodyPr/>
          <a:lstStyle>
            <a:lvl1pPr marL="0" indent="0">
              <a:buNone/>
              <a:defRPr sz="3600">
                <a:latin typeface="+mj-lt"/>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p:spPr>
        <p:txBody>
          <a:bodyPr/>
          <a:lstStyle>
            <a:lvl1pPr marL="0" indent="0">
              <a:buNone/>
              <a:defRPr sz="3200">
                <a:solidFill>
                  <a:schemeClr val="accent1"/>
                </a:solidFill>
                <a:latin typeface="+mj-lt"/>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1665760"/>
            <a:ext cx="3468956" cy="3814600"/>
          </a:xfrm>
        </p:spPr>
        <p:txBody>
          <a:bodyPr/>
          <a:lstStyle>
            <a:lvl1pPr>
              <a:defRPr sz="32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1665760"/>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37763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37763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584200" y="751840"/>
            <a:ext cx="3481388" cy="553998"/>
          </a:xfrm>
          <a:prstGeom prst="rect">
            <a:avLst/>
          </a:prstGeom>
          <a:noFill/>
        </p:spPr>
        <p:txBody>
          <a:bodyPr wrap="square" lIns="0" tIns="0" rIns="0" bIns="0" rtlCol="0">
            <a:spAutoFit/>
          </a:bodyPr>
          <a:lstStyle/>
          <a:p>
            <a:pPr algn="l" defTabSz="932742" rtl="0" eaLnBrk="1" latinLnBrk="0" hangingPunct="1">
              <a:lnSpc>
                <a:spcPct val="100000"/>
              </a:lnSpc>
              <a:spcBef>
                <a:spcPct val="0"/>
              </a:spcBef>
              <a:buNone/>
            </a:pPr>
            <a:r>
              <a:rPr lang="en-US" sz="3600" b="0" kern="1200" cap="none" spc="-50" baseline="0">
                <a:ln w="3175">
                  <a:noFill/>
                </a:ln>
                <a:solidFill>
                  <a:schemeClr val="tx1"/>
                </a:solidFill>
                <a:effectLst/>
                <a:latin typeface="+mj-lt"/>
                <a:ea typeface="+mn-ea"/>
              </a:rPr>
              <a:t>Agenda</a:t>
            </a:r>
          </a:p>
        </p:txBody>
      </p: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2 speakers">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21722"/>
            <a:ext cx="5510213" cy="553998"/>
          </a:xfrm>
          <a:noFill/>
        </p:spPr>
        <p:txBody>
          <a:bodyPr wrap="square" lIns="0" tIns="0" rIns="0" bIns="0" anchor="b" anchorCtr="0">
            <a:spAutoFit/>
          </a:bodyPr>
          <a:lstStyle>
            <a:lvl1pPr>
              <a:defRPr sz="36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5510213" cy="307777"/>
          </a:xfrm>
          <a:noFill/>
        </p:spPr>
        <p:txBody>
          <a:bodyPr wrap="square" lIns="0" tIns="0" rIns="0" bIns="0">
            <a:spAutoFit/>
          </a:bodyPr>
          <a:lstStyle>
            <a:lvl1pPr marL="0" indent="0">
              <a:spcBef>
                <a:spcPts val="0"/>
              </a:spcBef>
              <a:buNone/>
              <a:defRPr sz="20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extLst>
              <p:ext uri="{D42A27DB-BD31-4B8C-83A1-F6EECF244321}">
                <p14:modId xmlns:p14="http://schemas.microsoft.com/office/powerpoint/2010/main" val="2714845497"/>
              </p:ext>
            </p:extLst>
          </p:nvPr>
        </p:nvGraphicFramePr>
        <p:xfrm>
          <a:off x="5482560" y="-811719"/>
          <a:ext cx="6894875" cy="6474997"/>
        </p:xfrm>
        <a:graphic>
          <a:graphicData uri="http://schemas.openxmlformats.org/presentationml/2006/ole">
            <mc:AlternateContent xmlns:mc="http://schemas.openxmlformats.org/markup-compatibility/2006">
              <mc:Choice xmlns:v="urn:schemas-microsoft-com:vml" Requires="v">
                <p:oleObj spid="_x0000_s9258" name="CorelDRAW" r:id="rId3" imgW="1486020" imgH="1396161" progId="CorelDraw.Graphic.21">
                  <p:embed/>
                </p:oleObj>
              </mc:Choice>
              <mc:Fallback>
                <p:oleObj name="CorelDRAW" r:id="rId3"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4"/>
                      <a:stretch>
                        <a:fillRect/>
                      </a:stretch>
                    </p:blipFill>
                    <p:spPr>
                      <a:xfrm>
                        <a:off x="5482560" y="-811719"/>
                        <a:ext cx="6894875" cy="6474997"/>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extLst>
              <p:ext uri="{D42A27DB-BD31-4B8C-83A1-F6EECF244321}">
                <p14:modId xmlns:p14="http://schemas.microsoft.com/office/powerpoint/2010/main" val="1157468899"/>
              </p:ext>
            </p:extLst>
          </p:nvPr>
        </p:nvGraphicFramePr>
        <p:xfrm>
          <a:off x="6121377" y="1339627"/>
          <a:ext cx="5617240" cy="789504"/>
        </p:xfrm>
        <a:graphic>
          <a:graphicData uri="http://schemas.openxmlformats.org/presentationml/2006/ole">
            <mc:AlternateContent xmlns:mc="http://schemas.openxmlformats.org/markup-compatibility/2006">
              <mc:Choice xmlns:v="urn:schemas-microsoft-com:vml" Requires="v">
                <p:oleObj spid="_x0000_s9259" name="CorelDRAW" r:id="rId5" imgW="9928182" imgH="1396161" progId="CorelDraw.Graphic.21">
                  <p:embed/>
                </p:oleObj>
              </mc:Choice>
              <mc:Fallback>
                <p:oleObj name="CorelDRAW" r:id="rId5" imgW="9928182" imgH="1396161" progId="CorelDraw.Graphic.21">
                  <p:embed/>
                  <p:pic>
                    <p:nvPicPr>
                      <p:cNvPr id="11" name="Objeto 10">
                        <a:extLst>
                          <a:ext uri="{FF2B5EF4-FFF2-40B4-BE49-F238E27FC236}">
                            <a16:creationId xmlns:a16="http://schemas.microsoft.com/office/drawing/2014/main" id="{BCC62F8F-DBE1-4F08-8E18-ADB32B8CC3A4}"/>
                          </a:ext>
                        </a:extLst>
                      </p:cNvPr>
                      <p:cNvPicPr/>
                      <p:nvPr/>
                    </p:nvPicPr>
                    <p:blipFill>
                      <a:blip r:embed="rId6"/>
                      <a:stretch>
                        <a:fillRect/>
                      </a:stretch>
                    </p:blipFill>
                    <p:spPr>
                      <a:xfrm>
                        <a:off x="6121377" y="1339627"/>
                        <a:ext cx="5617240" cy="789504"/>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6597944" y="2320226"/>
            <a:ext cx="4714906" cy="1083374"/>
          </a:xfrm>
        </p:spPr>
        <p:txBody>
          <a:bodyPr/>
          <a:lstStyle>
            <a:lvl1pPr marL="0" indent="0" algn="ctr">
              <a:buNone/>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584196" y="4286058"/>
            <a:ext cx="5510213" cy="276999"/>
          </a:xfrm>
          <a:noFill/>
        </p:spPr>
        <p:txBody>
          <a:bodyPr wrap="square" lIns="0" tIns="0" rIns="0" bIns="0">
            <a:spAutoFit/>
          </a:bodyPr>
          <a:lstStyle>
            <a:lvl1pPr marL="0" indent="0">
              <a:spcBef>
                <a:spcPts val="0"/>
              </a:spcBef>
              <a:buNone/>
              <a:defRPr sz="18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19" name="Text Placeholder 4">
            <a:extLst>
              <a:ext uri="{FF2B5EF4-FFF2-40B4-BE49-F238E27FC236}">
                <a16:creationId xmlns:a16="http://schemas.microsoft.com/office/drawing/2014/main" id="{7052EE45-9174-4B27-AA03-4C2BE7C9CE0D}"/>
              </a:ext>
            </a:extLst>
          </p:cNvPr>
          <p:cNvSpPr>
            <a:spLocks noGrp="1"/>
          </p:cNvSpPr>
          <p:nvPr>
            <p:ph type="body" sz="quarter" idx="16" hasCustomPrompt="1"/>
          </p:nvPr>
        </p:nvSpPr>
        <p:spPr>
          <a:xfrm>
            <a:off x="584198" y="4986170"/>
            <a:ext cx="5510213" cy="307777"/>
          </a:xfrm>
          <a:noFill/>
        </p:spPr>
        <p:txBody>
          <a:bodyPr wrap="square" lIns="0" tIns="0" rIns="0" bIns="0">
            <a:spAutoFit/>
          </a:bodyPr>
          <a:lstStyle>
            <a:lvl1pPr marL="0" indent="0">
              <a:spcBef>
                <a:spcPts val="0"/>
              </a:spcBef>
              <a:buNone/>
              <a:defRPr sz="20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20" name="Text Placeholder 4">
            <a:extLst>
              <a:ext uri="{FF2B5EF4-FFF2-40B4-BE49-F238E27FC236}">
                <a16:creationId xmlns:a16="http://schemas.microsoft.com/office/drawing/2014/main" id="{551F21C8-064E-4441-B03F-B7FC909AD791}"/>
              </a:ext>
            </a:extLst>
          </p:cNvPr>
          <p:cNvSpPr>
            <a:spLocks noGrp="1"/>
          </p:cNvSpPr>
          <p:nvPr>
            <p:ph type="body" sz="quarter" idx="17" hasCustomPrompt="1"/>
          </p:nvPr>
        </p:nvSpPr>
        <p:spPr>
          <a:xfrm>
            <a:off x="584196" y="5293947"/>
            <a:ext cx="5510213" cy="276999"/>
          </a:xfrm>
          <a:noFill/>
        </p:spPr>
        <p:txBody>
          <a:bodyPr wrap="square" lIns="0" tIns="0" rIns="0" bIns="0">
            <a:spAutoFit/>
          </a:bodyPr>
          <a:lstStyle>
            <a:lvl1pPr marL="0" indent="0">
              <a:spcBef>
                <a:spcPts val="0"/>
              </a:spcBef>
              <a:buNone/>
              <a:defRPr sz="18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spTree>
    <p:extLst>
      <p:ext uri="{BB962C8B-B14F-4D97-AF65-F5344CB8AC3E}">
        <p14:creationId xmlns:p14="http://schemas.microsoft.com/office/powerpoint/2010/main" val="3865482417"/>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15687"/>
          </a:xfrm>
        </p:spPr>
        <p:txBody>
          <a:bodyPr wrap="square" lIns="0" tIns="0" rIns="0" bIns="0">
            <a:spAutoFit/>
          </a:bodyPr>
          <a:lstStyle>
            <a:lvl1pPr>
              <a:lnSpc>
                <a:spcPts val="3137"/>
              </a:lnSpc>
              <a:defRPr sz="3921" strike="noStrike">
                <a:solidFill>
                  <a:schemeClr val="tx1"/>
                </a:solidFill>
              </a:defRPr>
            </a:lvl1pPr>
          </a:lstStyle>
          <a:p>
            <a:r>
              <a:rPr lang="en-US"/>
              <a:t>Title</a:t>
            </a:r>
          </a:p>
        </p:txBody>
      </p:sp>
    </p:spTree>
    <p:extLst>
      <p:ext uri="{BB962C8B-B14F-4D97-AF65-F5344CB8AC3E}">
        <p14:creationId xmlns:p14="http://schemas.microsoft.com/office/powerpoint/2010/main" val="242853043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spc="-50"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10841562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6" name="Text Placeholder 4">
            <a:extLst>
              <a:ext uri="{FF2B5EF4-FFF2-40B4-BE49-F238E27FC236}">
                <a16:creationId xmlns:a16="http://schemas.microsoft.com/office/drawing/2014/main" id="{CF7A83A2-F9ED-A64A-9D68-23B7C76BA438}"/>
              </a:ext>
            </a:extLst>
          </p:cNvPr>
          <p:cNvSpPr>
            <a:spLocks noGrp="1"/>
          </p:cNvSpPr>
          <p:nvPr>
            <p:ph type="body" sz="quarter" idx="12" hasCustomPrompt="1"/>
          </p:nvPr>
        </p:nvSpPr>
        <p:spPr>
          <a:xfrm>
            <a:off x="584200" y="6400800"/>
            <a:ext cx="4164583" cy="276999"/>
          </a:xfrm>
          <a:noFill/>
        </p:spPr>
        <p:txBody>
          <a:bodyPr wrap="square" lIns="0" tIns="0" rIns="0" bIns="0">
            <a:spAutoFit/>
          </a:bodyPr>
          <a:lstStyle>
            <a:lvl1pPr marL="0" indent="0">
              <a:spcBef>
                <a:spcPts val="0"/>
              </a:spcBef>
              <a:buNone/>
              <a:defRPr sz="18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err="1"/>
              <a:t>aka.ms</a:t>
            </a:r>
            <a:r>
              <a:rPr lang="en-US"/>
              <a:t>/app10</a:t>
            </a:r>
          </a:p>
        </p:txBody>
      </p:sp>
    </p:spTree>
    <p:extLst>
      <p:ext uri="{BB962C8B-B14F-4D97-AF65-F5344CB8AC3E}">
        <p14:creationId xmlns:p14="http://schemas.microsoft.com/office/powerpoint/2010/main" val="42793262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spc="-50"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24262201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109744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7" name="Objeto 6">
            <a:extLst>
              <a:ext uri="{FF2B5EF4-FFF2-40B4-BE49-F238E27FC236}">
                <a16:creationId xmlns:a16="http://schemas.microsoft.com/office/drawing/2014/main" id="{32E413D6-B6AC-40F0-85EC-A2927B20E6EB}"/>
              </a:ext>
            </a:extLst>
          </p:cNvPr>
          <p:cNvGraphicFramePr>
            <a:graphicFrameLocks noChangeAspect="1"/>
          </p:cNvGraphicFramePr>
          <p:nvPr userDrawn="1">
            <p:extLst>
              <p:ext uri="{D42A27DB-BD31-4B8C-83A1-F6EECF244321}">
                <p14:modId xmlns:p14="http://schemas.microsoft.com/office/powerpoint/2010/main" val="3812561144"/>
              </p:ext>
            </p:extLst>
          </p:nvPr>
        </p:nvGraphicFramePr>
        <p:xfrm>
          <a:off x="4226748" y="-1288548"/>
          <a:ext cx="3716176" cy="3489871"/>
        </p:xfrm>
        <a:graphic>
          <a:graphicData uri="http://schemas.openxmlformats.org/presentationml/2006/ole">
            <mc:AlternateContent xmlns:mc="http://schemas.openxmlformats.org/markup-compatibility/2006">
              <mc:Choice xmlns:v="urn:schemas-microsoft-com:vml" Requires="v">
                <p:oleObj spid="_x0000_s7264" name="CorelDRAW" r:id="rId3" imgW="1486020" imgH="1396161" progId="CorelDraw.Graphic.21">
                  <p:embed/>
                </p:oleObj>
              </mc:Choice>
              <mc:Fallback>
                <p:oleObj name="CorelDRAW" r:id="rId3"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4"/>
                      <a:stretch>
                        <a:fillRect/>
                      </a:stretch>
                    </p:blipFill>
                    <p:spPr>
                      <a:xfrm>
                        <a:off x="4226748" y="-1288548"/>
                        <a:ext cx="3716176" cy="3489871"/>
                      </a:xfrm>
                      <a:prstGeom prst="rect">
                        <a:avLst/>
                      </a:prstGeom>
                    </p:spPr>
                  </p:pic>
                </p:oleObj>
              </mc:Fallback>
            </mc:AlternateContent>
          </a:graphicData>
        </a:graphic>
      </p:graphicFrame>
      <p:pic>
        <p:nvPicPr>
          <p:cNvPr id="3" name="Imagen 2">
            <a:extLst>
              <a:ext uri="{FF2B5EF4-FFF2-40B4-BE49-F238E27FC236}">
                <a16:creationId xmlns:a16="http://schemas.microsoft.com/office/drawing/2014/main" id="{5A11A0A1-8810-4701-A8A9-861238804999}"/>
              </a:ext>
            </a:extLst>
          </p:cNvPr>
          <p:cNvPicPr>
            <a:picLocks noChangeAspect="1"/>
          </p:cNvPicPr>
          <p:nvPr userDrawn="1"/>
        </p:nvPicPr>
        <p:blipFill>
          <a:blip r:embed="rId5"/>
          <a:stretch>
            <a:fillRect/>
          </a:stretch>
        </p:blipFill>
        <p:spPr>
          <a:xfrm>
            <a:off x="4851400" y="504430"/>
            <a:ext cx="2517290" cy="545463"/>
          </a:xfrm>
          <a:prstGeom prst="rect">
            <a:avLst/>
          </a:prstGeom>
        </p:spPr>
      </p:pic>
      <p:pic>
        <p:nvPicPr>
          <p:cNvPr id="5" name="Imagen 4">
            <a:extLst>
              <a:ext uri="{FF2B5EF4-FFF2-40B4-BE49-F238E27FC236}">
                <a16:creationId xmlns:a16="http://schemas.microsoft.com/office/drawing/2014/main" id="{E7846672-14B7-4DA0-BE43-CF16928D38A3}"/>
              </a:ext>
            </a:extLst>
          </p:cNvPr>
          <p:cNvPicPr>
            <a:picLocks noChangeAspect="1"/>
          </p:cNvPicPr>
          <p:nvPr userDrawn="1"/>
        </p:nvPicPr>
        <p:blipFill>
          <a:blip r:embed="rId6"/>
          <a:stretch>
            <a:fillRect/>
          </a:stretch>
        </p:blipFill>
        <p:spPr>
          <a:xfrm>
            <a:off x="439336" y="3998254"/>
            <a:ext cx="3299139" cy="1015120"/>
          </a:xfrm>
          <a:prstGeom prst="rect">
            <a:avLst/>
          </a:prstGeom>
        </p:spPr>
      </p:pic>
      <p:pic>
        <p:nvPicPr>
          <p:cNvPr id="21" name="Imagen 20">
            <a:extLst>
              <a:ext uri="{FF2B5EF4-FFF2-40B4-BE49-F238E27FC236}">
                <a16:creationId xmlns:a16="http://schemas.microsoft.com/office/drawing/2014/main" id="{EA47249B-0A00-4EC9-853D-FB22115FF5E0}"/>
              </a:ext>
            </a:extLst>
          </p:cNvPr>
          <p:cNvPicPr>
            <a:picLocks noChangeAspect="1"/>
          </p:cNvPicPr>
          <p:nvPr userDrawn="1"/>
        </p:nvPicPr>
        <p:blipFill>
          <a:blip r:embed="rId7"/>
          <a:stretch>
            <a:fillRect/>
          </a:stretch>
        </p:blipFill>
        <p:spPr>
          <a:xfrm>
            <a:off x="794854" y="1381235"/>
            <a:ext cx="2508794" cy="1254397"/>
          </a:xfrm>
          <a:prstGeom prst="rect">
            <a:avLst/>
          </a:prstGeom>
        </p:spPr>
      </p:pic>
      <p:pic>
        <p:nvPicPr>
          <p:cNvPr id="23" name="Imagen 22">
            <a:extLst>
              <a:ext uri="{FF2B5EF4-FFF2-40B4-BE49-F238E27FC236}">
                <a16:creationId xmlns:a16="http://schemas.microsoft.com/office/drawing/2014/main" id="{62792325-A6A2-4C4C-A58F-0C4A98B04D25}"/>
              </a:ext>
            </a:extLst>
          </p:cNvPr>
          <p:cNvPicPr>
            <a:picLocks noChangeAspect="1"/>
          </p:cNvPicPr>
          <p:nvPr userDrawn="1"/>
        </p:nvPicPr>
        <p:blipFill>
          <a:blip r:embed="rId8"/>
          <a:stretch>
            <a:fillRect/>
          </a:stretch>
        </p:blipFill>
        <p:spPr>
          <a:xfrm>
            <a:off x="989844" y="5106959"/>
            <a:ext cx="2327347" cy="861980"/>
          </a:xfrm>
          <a:prstGeom prst="rect">
            <a:avLst/>
          </a:prstGeom>
        </p:spPr>
      </p:pic>
      <p:pic>
        <p:nvPicPr>
          <p:cNvPr id="25" name="Imagen 24">
            <a:extLst>
              <a:ext uri="{FF2B5EF4-FFF2-40B4-BE49-F238E27FC236}">
                <a16:creationId xmlns:a16="http://schemas.microsoft.com/office/drawing/2014/main" id="{C690D32E-0505-4185-A9FC-3FE712CB84E5}"/>
              </a:ext>
            </a:extLst>
          </p:cNvPr>
          <p:cNvPicPr>
            <a:picLocks noChangeAspect="1"/>
          </p:cNvPicPr>
          <p:nvPr userDrawn="1"/>
        </p:nvPicPr>
        <p:blipFill>
          <a:blip r:embed="rId9"/>
          <a:stretch>
            <a:fillRect/>
          </a:stretch>
        </p:blipFill>
        <p:spPr>
          <a:xfrm>
            <a:off x="893033" y="2976976"/>
            <a:ext cx="2391743" cy="824551"/>
          </a:xfrm>
          <a:prstGeom prst="rect">
            <a:avLst/>
          </a:prstGeom>
        </p:spPr>
      </p:pic>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extLst>
              <p:ext uri="{D42A27DB-BD31-4B8C-83A1-F6EECF244321}">
                <p14:modId xmlns:p14="http://schemas.microsoft.com/office/powerpoint/2010/main" val="2545392785"/>
              </p:ext>
            </p:extLst>
          </p:nvPr>
        </p:nvGraphicFramePr>
        <p:xfrm>
          <a:off x="762990" y="284429"/>
          <a:ext cx="2572522" cy="343916"/>
        </p:xfrm>
        <a:graphic>
          <a:graphicData uri="http://schemas.openxmlformats.org/presentationml/2006/ole">
            <mc:AlternateContent xmlns:mc="http://schemas.openxmlformats.org/markup-compatibility/2006">
              <mc:Choice xmlns:v="urn:schemas-microsoft-com:vml" Requires="v">
                <p:oleObj spid="_x0000_s7265" name="CorelDRAW" r:id="rId10" imgW="10437565" imgH="1396161" progId="CorelDraw.Graphic.21">
                  <p:embed/>
                </p:oleObj>
              </mc:Choice>
              <mc:Fallback>
                <p:oleObj name="CorelDRAW" r:id="rId10" imgW="10437565" imgH="1396161" progId="CorelDraw.Graphic.21">
                  <p:embed/>
                  <p:pic>
                    <p:nvPicPr>
                      <p:cNvPr id="53" name="Objeto 52">
                        <a:extLst>
                          <a:ext uri="{FF2B5EF4-FFF2-40B4-BE49-F238E27FC236}">
                            <a16:creationId xmlns:a16="http://schemas.microsoft.com/office/drawing/2014/main" id="{D375AAF1-D2A6-4A0C-ACA4-DA571F5928D6}"/>
                          </a:ext>
                        </a:extLst>
                      </p:cNvPr>
                      <p:cNvPicPr/>
                      <p:nvPr/>
                    </p:nvPicPr>
                    <p:blipFill>
                      <a:blip r:embed="rId11"/>
                      <a:stretch>
                        <a:fillRect/>
                      </a:stretch>
                    </p:blipFill>
                    <p:spPr>
                      <a:xfrm>
                        <a:off x="762990" y="284429"/>
                        <a:ext cx="2572522" cy="343916"/>
                      </a:xfrm>
                      <a:prstGeom prst="rect">
                        <a:avLst/>
                      </a:prstGeom>
                    </p:spPr>
                  </p:pic>
                </p:oleObj>
              </mc:Fallback>
            </mc:AlternateContent>
          </a:graphicData>
        </a:graphic>
      </p:graphicFrame>
      <p:graphicFrame>
        <p:nvGraphicFramePr>
          <p:cNvPr id="30" name="Objeto 29">
            <a:extLst>
              <a:ext uri="{FF2B5EF4-FFF2-40B4-BE49-F238E27FC236}">
                <a16:creationId xmlns:a16="http://schemas.microsoft.com/office/drawing/2014/main" id="{A85AC8ED-2B29-42FA-9EBD-14E9BAB6053E}"/>
              </a:ext>
            </a:extLst>
          </p:cNvPr>
          <p:cNvGraphicFramePr>
            <a:graphicFrameLocks noChangeAspect="1"/>
          </p:cNvGraphicFramePr>
          <p:nvPr userDrawn="1">
            <p:extLst>
              <p:ext uri="{D42A27DB-BD31-4B8C-83A1-F6EECF244321}">
                <p14:modId xmlns:p14="http://schemas.microsoft.com/office/powerpoint/2010/main" val="1996726143"/>
              </p:ext>
            </p:extLst>
          </p:nvPr>
        </p:nvGraphicFramePr>
        <p:xfrm>
          <a:off x="9075344" y="317840"/>
          <a:ext cx="2463538" cy="346251"/>
        </p:xfrm>
        <a:graphic>
          <a:graphicData uri="http://schemas.openxmlformats.org/presentationml/2006/ole">
            <mc:AlternateContent xmlns:mc="http://schemas.openxmlformats.org/markup-compatibility/2006">
              <mc:Choice xmlns:v="urn:schemas-microsoft-com:vml" Requires="v">
                <p:oleObj spid="_x0000_s7266" name="CorelDRAW" r:id="rId12" imgW="9928182" imgH="1396161" progId="CorelDraw.Graphic.21">
                  <p:embed/>
                </p:oleObj>
              </mc:Choice>
              <mc:Fallback>
                <p:oleObj name="CorelDRAW" r:id="rId12" imgW="9928182" imgH="1396161" progId="CorelDraw.Graphic.21">
                  <p:embed/>
                  <p:pic>
                    <p:nvPicPr>
                      <p:cNvPr id="52" name="Objeto 51">
                        <a:extLst>
                          <a:ext uri="{FF2B5EF4-FFF2-40B4-BE49-F238E27FC236}">
                            <a16:creationId xmlns:a16="http://schemas.microsoft.com/office/drawing/2014/main" id="{80529A44-97F2-4CF3-BF21-17DEA50D54E5}"/>
                          </a:ext>
                        </a:extLst>
                      </p:cNvPr>
                      <p:cNvPicPr/>
                      <p:nvPr/>
                    </p:nvPicPr>
                    <p:blipFill>
                      <a:blip r:embed="rId13"/>
                      <a:stretch>
                        <a:fillRect/>
                      </a:stretch>
                    </p:blipFill>
                    <p:spPr>
                      <a:xfrm>
                        <a:off x="9075344" y="317840"/>
                        <a:ext cx="2463538" cy="346251"/>
                      </a:xfrm>
                      <a:prstGeom prst="rect">
                        <a:avLst/>
                      </a:prstGeom>
                    </p:spPr>
                  </p:pic>
                </p:oleObj>
              </mc:Fallback>
            </mc:AlternateContent>
          </a:graphicData>
        </a:graphic>
      </p:graphicFrame>
      <p:pic>
        <p:nvPicPr>
          <p:cNvPr id="18" name="Imagen 17">
            <a:extLst>
              <a:ext uri="{FF2B5EF4-FFF2-40B4-BE49-F238E27FC236}">
                <a16:creationId xmlns:a16="http://schemas.microsoft.com/office/drawing/2014/main" id="{9B6F9D78-C58E-4D1B-A392-3D34DAA2B8B8}"/>
              </a:ext>
            </a:extLst>
          </p:cNvPr>
          <p:cNvPicPr>
            <a:picLocks noChangeAspect="1"/>
          </p:cNvPicPr>
          <p:nvPr userDrawn="1"/>
        </p:nvPicPr>
        <p:blipFill>
          <a:blip r:embed="rId6"/>
          <a:stretch>
            <a:fillRect/>
          </a:stretch>
        </p:blipFill>
        <p:spPr>
          <a:xfrm>
            <a:off x="439336" y="3998254"/>
            <a:ext cx="3299139" cy="1015120"/>
          </a:xfrm>
          <a:prstGeom prst="rect">
            <a:avLst/>
          </a:prstGeom>
        </p:spPr>
      </p:pic>
      <p:pic>
        <p:nvPicPr>
          <p:cNvPr id="20" name="Imagen 19">
            <a:extLst>
              <a:ext uri="{FF2B5EF4-FFF2-40B4-BE49-F238E27FC236}">
                <a16:creationId xmlns:a16="http://schemas.microsoft.com/office/drawing/2014/main" id="{98E283D3-B5CD-40E1-A09C-C2F6C18E8A76}"/>
              </a:ext>
            </a:extLst>
          </p:cNvPr>
          <p:cNvPicPr>
            <a:picLocks noChangeAspect="1"/>
          </p:cNvPicPr>
          <p:nvPr userDrawn="1"/>
        </p:nvPicPr>
        <p:blipFill>
          <a:blip r:embed="rId14"/>
          <a:stretch>
            <a:fillRect/>
          </a:stretch>
        </p:blipFill>
        <p:spPr>
          <a:xfrm>
            <a:off x="8836184" y="5106959"/>
            <a:ext cx="2450157" cy="1013859"/>
          </a:xfrm>
          <a:prstGeom prst="rect">
            <a:avLst/>
          </a:prstGeom>
        </p:spPr>
      </p:pic>
      <p:pic>
        <p:nvPicPr>
          <p:cNvPr id="22" name="Imagen 21">
            <a:extLst>
              <a:ext uri="{FF2B5EF4-FFF2-40B4-BE49-F238E27FC236}">
                <a16:creationId xmlns:a16="http://schemas.microsoft.com/office/drawing/2014/main" id="{EB90AF3C-936D-4D44-BFFA-A635C3D9EC15}"/>
              </a:ext>
            </a:extLst>
          </p:cNvPr>
          <p:cNvPicPr>
            <a:picLocks noChangeAspect="1"/>
          </p:cNvPicPr>
          <p:nvPr userDrawn="1"/>
        </p:nvPicPr>
        <p:blipFill>
          <a:blip r:embed="rId15"/>
          <a:stretch>
            <a:fillRect/>
          </a:stretch>
        </p:blipFill>
        <p:spPr>
          <a:xfrm>
            <a:off x="4795788" y="2889461"/>
            <a:ext cx="2964216" cy="912066"/>
          </a:xfrm>
          <a:prstGeom prst="rect">
            <a:avLst/>
          </a:prstGeom>
        </p:spPr>
      </p:pic>
      <p:pic>
        <p:nvPicPr>
          <p:cNvPr id="24" name="Imagen 23">
            <a:extLst>
              <a:ext uri="{FF2B5EF4-FFF2-40B4-BE49-F238E27FC236}">
                <a16:creationId xmlns:a16="http://schemas.microsoft.com/office/drawing/2014/main" id="{9A581694-116D-4273-8957-E6C28A72B8B6}"/>
              </a:ext>
            </a:extLst>
          </p:cNvPr>
          <p:cNvPicPr>
            <a:picLocks noChangeAspect="1"/>
          </p:cNvPicPr>
          <p:nvPr userDrawn="1"/>
        </p:nvPicPr>
        <p:blipFill>
          <a:blip r:embed="rId16"/>
          <a:stretch>
            <a:fillRect/>
          </a:stretch>
        </p:blipFill>
        <p:spPr>
          <a:xfrm>
            <a:off x="4770299" y="4103833"/>
            <a:ext cx="3152727" cy="824437"/>
          </a:xfrm>
          <a:prstGeom prst="rect">
            <a:avLst/>
          </a:prstGeom>
        </p:spPr>
      </p:pic>
      <p:pic>
        <p:nvPicPr>
          <p:cNvPr id="26" name="Imagen 25">
            <a:extLst>
              <a:ext uri="{FF2B5EF4-FFF2-40B4-BE49-F238E27FC236}">
                <a16:creationId xmlns:a16="http://schemas.microsoft.com/office/drawing/2014/main" id="{5E015451-231A-4C28-BCF7-34141037A2EC}"/>
              </a:ext>
            </a:extLst>
          </p:cNvPr>
          <p:cNvPicPr>
            <a:picLocks noChangeAspect="1"/>
          </p:cNvPicPr>
          <p:nvPr userDrawn="1"/>
        </p:nvPicPr>
        <p:blipFill>
          <a:blip r:embed="rId17"/>
          <a:stretch>
            <a:fillRect/>
          </a:stretch>
        </p:blipFill>
        <p:spPr>
          <a:xfrm>
            <a:off x="8737446" y="2567020"/>
            <a:ext cx="2801436" cy="861980"/>
          </a:xfrm>
          <a:prstGeom prst="rect">
            <a:avLst/>
          </a:prstGeom>
        </p:spPr>
      </p:pic>
      <p:pic>
        <p:nvPicPr>
          <p:cNvPr id="29" name="Imagen 28">
            <a:extLst>
              <a:ext uri="{FF2B5EF4-FFF2-40B4-BE49-F238E27FC236}">
                <a16:creationId xmlns:a16="http://schemas.microsoft.com/office/drawing/2014/main" id="{A6407B0B-6AB2-4E00-9A39-4222BE49BC90}"/>
              </a:ext>
            </a:extLst>
          </p:cNvPr>
          <p:cNvPicPr>
            <a:picLocks noChangeAspect="1"/>
          </p:cNvPicPr>
          <p:nvPr userDrawn="1"/>
        </p:nvPicPr>
        <p:blipFill>
          <a:blip r:embed="rId7"/>
          <a:stretch>
            <a:fillRect/>
          </a:stretch>
        </p:blipFill>
        <p:spPr>
          <a:xfrm>
            <a:off x="794854" y="1381235"/>
            <a:ext cx="2508794" cy="1254397"/>
          </a:xfrm>
          <a:prstGeom prst="rect">
            <a:avLst/>
          </a:prstGeom>
        </p:spPr>
      </p:pic>
      <p:pic>
        <p:nvPicPr>
          <p:cNvPr id="31" name="Imagen 30">
            <a:extLst>
              <a:ext uri="{FF2B5EF4-FFF2-40B4-BE49-F238E27FC236}">
                <a16:creationId xmlns:a16="http://schemas.microsoft.com/office/drawing/2014/main" id="{C94DB5F8-B2BA-4BD7-B58D-7CB2A9C9CF1D}"/>
              </a:ext>
            </a:extLst>
          </p:cNvPr>
          <p:cNvPicPr>
            <a:picLocks noChangeAspect="1"/>
          </p:cNvPicPr>
          <p:nvPr userDrawn="1"/>
        </p:nvPicPr>
        <p:blipFill>
          <a:blip r:embed="rId8"/>
          <a:stretch>
            <a:fillRect/>
          </a:stretch>
        </p:blipFill>
        <p:spPr>
          <a:xfrm>
            <a:off x="989844" y="5106959"/>
            <a:ext cx="2327347" cy="861980"/>
          </a:xfrm>
          <a:prstGeom prst="rect">
            <a:avLst/>
          </a:prstGeom>
        </p:spPr>
      </p:pic>
      <p:pic>
        <p:nvPicPr>
          <p:cNvPr id="32" name="Imagen 31">
            <a:extLst>
              <a:ext uri="{FF2B5EF4-FFF2-40B4-BE49-F238E27FC236}">
                <a16:creationId xmlns:a16="http://schemas.microsoft.com/office/drawing/2014/main" id="{47593DAD-460E-4D24-BD34-0EB9DAF4C78C}"/>
              </a:ext>
            </a:extLst>
          </p:cNvPr>
          <p:cNvPicPr>
            <a:picLocks noChangeAspect="1"/>
          </p:cNvPicPr>
          <p:nvPr userDrawn="1"/>
        </p:nvPicPr>
        <p:blipFill>
          <a:blip r:embed="rId9"/>
          <a:stretch>
            <a:fillRect/>
          </a:stretch>
        </p:blipFill>
        <p:spPr>
          <a:xfrm>
            <a:off x="893033" y="2976976"/>
            <a:ext cx="2391743" cy="824551"/>
          </a:xfrm>
          <a:prstGeom prst="rect">
            <a:avLst/>
          </a:prstGeom>
        </p:spPr>
      </p:pic>
      <p:pic>
        <p:nvPicPr>
          <p:cNvPr id="33" name="Imagen 32">
            <a:extLst>
              <a:ext uri="{FF2B5EF4-FFF2-40B4-BE49-F238E27FC236}">
                <a16:creationId xmlns:a16="http://schemas.microsoft.com/office/drawing/2014/main" id="{13444165-BAE5-4873-BF7F-7492191AA9F3}"/>
              </a:ext>
            </a:extLst>
          </p:cNvPr>
          <p:cNvPicPr>
            <a:picLocks noChangeAspect="1"/>
          </p:cNvPicPr>
          <p:nvPr userDrawn="1"/>
        </p:nvPicPr>
        <p:blipFill>
          <a:blip r:embed="rId18"/>
          <a:stretch>
            <a:fillRect/>
          </a:stretch>
        </p:blipFill>
        <p:spPr>
          <a:xfrm>
            <a:off x="5022998" y="5313055"/>
            <a:ext cx="2647327" cy="601665"/>
          </a:xfrm>
          <a:prstGeom prst="rect">
            <a:avLst/>
          </a:prstGeom>
        </p:spPr>
      </p:pic>
      <p:pic>
        <p:nvPicPr>
          <p:cNvPr id="34" name="Imagen 33">
            <a:extLst>
              <a:ext uri="{FF2B5EF4-FFF2-40B4-BE49-F238E27FC236}">
                <a16:creationId xmlns:a16="http://schemas.microsoft.com/office/drawing/2014/main" id="{F72876E5-7925-4FD2-9DA0-8FCB7123AE45}"/>
              </a:ext>
            </a:extLst>
          </p:cNvPr>
          <p:cNvPicPr>
            <a:picLocks noChangeAspect="1"/>
          </p:cNvPicPr>
          <p:nvPr userDrawn="1"/>
        </p:nvPicPr>
        <p:blipFill>
          <a:blip r:embed="rId19"/>
          <a:stretch>
            <a:fillRect/>
          </a:stretch>
        </p:blipFill>
        <p:spPr>
          <a:xfrm>
            <a:off x="8988718" y="3685844"/>
            <a:ext cx="2384149" cy="982827"/>
          </a:xfrm>
          <a:prstGeom prst="rect">
            <a:avLst/>
          </a:prstGeom>
        </p:spPr>
      </p:pic>
    </p:spTree>
    <p:extLst>
      <p:ext uri="{BB962C8B-B14F-4D97-AF65-F5344CB8AC3E}">
        <p14:creationId xmlns:p14="http://schemas.microsoft.com/office/powerpoint/2010/main" val="1448136282"/>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208867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755919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467461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0821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735304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5907154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1905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0970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229506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41876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extLst>
              <p:ext uri="{D42A27DB-BD31-4B8C-83A1-F6EECF244321}">
                <p14:modId xmlns:p14="http://schemas.microsoft.com/office/powerpoint/2010/main" val="4227965099"/>
              </p:ext>
            </p:extLst>
          </p:nvPr>
        </p:nvGraphicFramePr>
        <p:xfrm>
          <a:off x="1122058" y="-1127000"/>
          <a:ext cx="9901518" cy="9298543"/>
        </p:xfrm>
        <a:graphic>
          <a:graphicData uri="http://schemas.openxmlformats.org/presentationml/2006/ole">
            <mc:AlternateContent xmlns:mc="http://schemas.openxmlformats.org/markup-compatibility/2006">
              <mc:Choice xmlns:v="urn:schemas-microsoft-com:vml" Requires="v">
                <p:oleObj spid="_x0000_s3167" name="CorelDRAW" r:id="rId3" imgW="1486020" imgH="1396161" progId="CorelDraw.Graphic.21">
                  <p:embed/>
                </p:oleObj>
              </mc:Choice>
              <mc:Fallback>
                <p:oleObj name="CorelDRAW" r:id="rId3"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4"/>
                      <a:stretch>
                        <a:fillRect/>
                      </a:stretch>
                    </p:blipFill>
                    <p:spPr>
                      <a:xfrm>
                        <a:off x="1122058" y="-1127000"/>
                        <a:ext cx="9901518" cy="9298543"/>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extLst>
              <p:ext uri="{D42A27DB-BD31-4B8C-83A1-F6EECF244321}">
                <p14:modId xmlns:p14="http://schemas.microsoft.com/office/powerpoint/2010/main" val="421221365"/>
              </p:ext>
            </p:extLst>
          </p:nvPr>
        </p:nvGraphicFramePr>
        <p:xfrm>
          <a:off x="2378363" y="1625600"/>
          <a:ext cx="7435274" cy="1045029"/>
        </p:xfrm>
        <a:graphic>
          <a:graphicData uri="http://schemas.openxmlformats.org/presentationml/2006/ole">
            <mc:AlternateContent xmlns:mc="http://schemas.openxmlformats.org/markup-compatibility/2006">
              <mc:Choice xmlns:v="urn:schemas-microsoft-com:vml" Requires="v">
                <p:oleObj spid="_x0000_s3168" name="CorelDRAW" r:id="rId5" imgW="7465680" imgH="1050480" progId="CorelDraw.Graphic.21">
                  <p:embed/>
                </p:oleObj>
              </mc:Choice>
              <mc:Fallback>
                <p:oleObj name="CorelDRAW" r:id="rId5" imgW="7465680" imgH="1050480" progId="CorelDraw.Graphic.21">
                  <p:embed/>
                  <p:pic>
                    <p:nvPicPr>
                      <p:cNvPr id="9" name="Objeto 8">
                        <a:extLst>
                          <a:ext uri="{FF2B5EF4-FFF2-40B4-BE49-F238E27FC236}">
                            <a16:creationId xmlns:a16="http://schemas.microsoft.com/office/drawing/2014/main" id="{081664F7-E6F1-414E-873A-507838376938}"/>
                          </a:ext>
                        </a:extLst>
                      </p:cNvPr>
                      <p:cNvPicPr/>
                      <p:nvPr/>
                    </p:nvPicPr>
                    <p:blipFill>
                      <a:blip r:embed="rId6"/>
                      <a:stretch>
                        <a:fillRect/>
                      </a:stretch>
                    </p:blipFill>
                    <p:spPr>
                      <a:xfrm>
                        <a:off x="2378363" y="1625600"/>
                        <a:ext cx="7435274" cy="1045029"/>
                      </a:xfrm>
                      <a:prstGeom prst="rect">
                        <a:avLst/>
                      </a:prstGeom>
                    </p:spPr>
                  </p:pic>
                </p:oleObj>
              </mc:Fallback>
            </mc:AlternateContent>
          </a:graphicData>
        </a:graphic>
      </p:graphicFrame>
      <p:sp>
        <p:nvSpPr>
          <p:cNvPr id="9" name="Title 1"/>
          <p:cNvSpPr>
            <a:spLocks noGrp="1"/>
          </p:cNvSpPr>
          <p:nvPr>
            <p:ph type="title" hasCustomPrompt="1"/>
          </p:nvPr>
        </p:nvSpPr>
        <p:spPr>
          <a:xfrm>
            <a:off x="2421082" y="3191619"/>
            <a:ext cx="7349836" cy="553998"/>
          </a:xfrm>
          <a:noFill/>
        </p:spPr>
        <p:txBody>
          <a:bodyPr wrap="square" lIns="0" tIns="0" rIns="0" bIns="0" anchor="b" anchorCtr="0">
            <a:spAutoFit/>
          </a:bodyPr>
          <a:lstStyle>
            <a:lvl1pPr algn="ctr">
              <a:defRPr sz="3600" spc="-50" baseline="0">
                <a:solidFill>
                  <a:schemeClr val="bg1"/>
                </a:solidFill>
                <a:latin typeface="Quicksand" pitchFamily="2" charset="0"/>
                <a:cs typeface="Segoe UI" panose="020B0502040204020203" pitchFamily="34" charset="0"/>
              </a:defRPr>
            </a:lvl1pPr>
          </a:lstStyle>
          <a:p>
            <a:r>
              <a:rPr lang="en-US" dirty="0"/>
              <a:t>Section name</a:t>
            </a:r>
          </a:p>
        </p:txBody>
      </p:sp>
      <p:sp>
        <p:nvSpPr>
          <p:cNvPr id="5" name="Text Placeholder 4"/>
          <p:cNvSpPr>
            <a:spLocks noGrp="1"/>
          </p:cNvSpPr>
          <p:nvPr>
            <p:ph type="body" sz="quarter" idx="12" hasCustomPrompt="1"/>
          </p:nvPr>
        </p:nvSpPr>
        <p:spPr>
          <a:xfrm>
            <a:off x="2421082" y="4018095"/>
            <a:ext cx="7349836" cy="338554"/>
          </a:xfrm>
          <a:noFill/>
        </p:spPr>
        <p:txBody>
          <a:bodyPr wrap="square" lIns="0" tIns="0" rIns="0" bIns="0">
            <a:spAutoFit/>
          </a:bodyPr>
          <a:lstStyle>
            <a:lvl1pPr marL="0" indent="0" algn="ctr">
              <a:spcBef>
                <a:spcPts val="0"/>
              </a:spcBef>
              <a:buNone/>
              <a:defRPr sz="2200" spc="0" baseline="0">
                <a:solidFill>
                  <a:schemeClr val="bg1"/>
                </a:solidFill>
                <a:latin typeface="Quicksand" pitchFamily="2" charset="0"/>
                <a:cs typeface="Segoe UI" panose="020B0502040204020203" pitchFamily="34" charset="0"/>
              </a:defRPr>
            </a:lvl1pPr>
          </a:lstStyle>
          <a:p>
            <a:pPr lvl="0"/>
            <a:r>
              <a:rPr lang="en-US" dirty="0"/>
              <a:t>Section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extLst>
              <p:ext uri="{D42A27DB-BD31-4B8C-83A1-F6EECF244321}">
                <p14:modId xmlns:p14="http://schemas.microsoft.com/office/powerpoint/2010/main" val="479457516"/>
              </p:ext>
            </p:extLst>
          </p:nvPr>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3169" name="CorelDRAW" r:id="rId7" imgW="9928182" imgH="1396161" progId="CorelDraw.Graphic.21">
                  <p:embed/>
                </p:oleObj>
              </mc:Choice>
              <mc:Fallback>
                <p:oleObj name="CorelDRAW" r:id="rId7" imgW="9928182" imgH="1396161" progId="CorelDraw.Graphic.21">
                  <p:embed/>
                  <p:pic>
                    <p:nvPicPr>
                      <p:cNvPr id="57" name="Objeto 56">
                        <a:extLst>
                          <a:ext uri="{FF2B5EF4-FFF2-40B4-BE49-F238E27FC236}">
                            <a16:creationId xmlns:a16="http://schemas.microsoft.com/office/drawing/2014/main" id="{5F04144C-7454-4A18-A563-17CB18200F5E}"/>
                          </a:ext>
                        </a:extLst>
                      </p:cNvPr>
                      <p:cNvPicPr/>
                      <p:nvPr/>
                    </p:nvPicPr>
                    <p:blipFill>
                      <a:blip r:embed="rId8"/>
                      <a:stretch>
                        <a:fillRect/>
                      </a:stretch>
                    </p:blipFill>
                    <p:spPr>
                      <a:xfrm>
                        <a:off x="296673" y="6278919"/>
                        <a:ext cx="2463538" cy="346251"/>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306974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9881360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13080786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6705655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6139499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1602691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11962220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7434124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24755344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028278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nvGraphicFramePr>
        <p:xfrm>
          <a:off x="1122058" y="-1127000"/>
          <a:ext cx="9901518" cy="9298543"/>
        </p:xfrm>
        <a:graphic>
          <a:graphicData uri="http://schemas.openxmlformats.org/presentationml/2006/ole">
            <mc:AlternateContent xmlns:mc="http://schemas.openxmlformats.org/markup-compatibility/2006">
              <mc:Choice xmlns:v="urn:schemas-microsoft-com:vml" Requires="v">
                <p:oleObj spid="_x0000_s10299"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1122058" y="-1127000"/>
                        <a:ext cx="9901518" cy="9298543"/>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nvGraphicFramePr>
        <p:xfrm>
          <a:off x="2378363" y="1625600"/>
          <a:ext cx="7435274" cy="1045029"/>
        </p:xfrm>
        <a:graphic>
          <a:graphicData uri="http://schemas.openxmlformats.org/presentationml/2006/ole">
            <mc:AlternateContent xmlns:mc="http://schemas.openxmlformats.org/markup-compatibility/2006">
              <mc:Choice xmlns:v="urn:schemas-microsoft-com:vml" Requires="v">
                <p:oleObj spid="_x0000_s10300" name="CorelDRAW" r:id="rId5" imgW="7465680" imgH="1050480" progId="CorelDraw.Graphic.21">
                  <p:embed/>
                </p:oleObj>
              </mc:Choice>
              <mc:Fallback>
                <p:oleObj name="CorelDRAW" r:id="rId5" imgW="7465680" imgH="1050480"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2378363" y="1625600"/>
                        <a:ext cx="7435274" cy="1045029"/>
                      </a:xfrm>
                      <a:prstGeom prst="rect">
                        <a:avLst/>
                      </a:prstGeom>
                    </p:spPr>
                  </p:pic>
                </p:oleObj>
              </mc:Fallback>
            </mc:AlternateContent>
          </a:graphicData>
        </a:graphic>
      </p:graphicFrame>
      <p:sp>
        <p:nvSpPr>
          <p:cNvPr id="9" name="Title 1"/>
          <p:cNvSpPr>
            <a:spLocks noGrp="1"/>
          </p:cNvSpPr>
          <p:nvPr>
            <p:ph type="title" hasCustomPrompt="1"/>
          </p:nvPr>
        </p:nvSpPr>
        <p:spPr>
          <a:xfrm>
            <a:off x="2421082" y="3191619"/>
            <a:ext cx="7349836" cy="553998"/>
          </a:xfrm>
          <a:noFill/>
        </p:spPr>
        <p:txBody>
          <a:bodyPr wrap="square" lIns="0" tIns="0" rIns="0" bIns="0" anchor="b" anchorCtr="0">
            <a:spAutoFit/>
          </a:bodyPr>
          <a:lstStyle>
            <a:lvl1pPr algn="ctr">
              <a:defRPr sz="3600" spc="-50" baseline="0">
                <a:solidFill>
                  <a:schemeClr val="bg1"/>
                </a:solidFill>
                <a:latin typeface="Quicksand" pitchFamily="2" charset="0"/>
                <a:cs typeface="Segoe UI" panose="020B0502040204020203" pitchFamily="34" charset="0"/>
              </a:defRPr>
            </a:lvl1pPr>
          </a:lstStyle>
          <a:p>
            <a:r>
              <a:rPr lang="en-US" dirty="0"/>
              <a:t>Demo</a:t>
            </a:r>
          </a:p>
        </p:txBody>
      </p:sp>
      <p:sp>
        <p:nvSpPr>
          <p:cNvPr id="5" name="Text Placeholder 4"/>
          <p:cNvSpPr>
            <a:spLocks noGrp="1"/>
          </p:cNvSpPr>
          <p:nvPr>
            <p:ph type="body" sz="quarter" idx="12" hasCustomPrompt="1"/>
          </p:nvPr>
        </p:nvSpPr>
        <p:spPr>
          <a:xfrm>
            <a:off x="2421082" y="4018095"/>
            <a:ext cx="7349836" cy="338554"/>
          </a:xfrm>
          <a:noFill/>
        </p:spPr>
        <p:txBody>
          <a:bodyPr wrap="square" lIns="0" tIns="0" rIns="0" bIns="0">
            <a:spAutoFit/>
          </a:bodyPr>
          <a:lstStyle>
            <a:lvl1pPr marL="0" indent="0" algn="ctr">
              <a:spcBef>
                <a:spcPts val="0"/>
              </a:spcBef>
              <a:buNone/>
              <a:defRPr sz="2200" spc="0" baseline="0">
                <a:solidFill>
                  <a:schemeClr val="bg1"/>
                </a:solidFill>
                <a:latin typeface="Quicksand" pitchFamily="2" charset="0"/>
                <a:cs typeface="Segoe UI" panose="020B0502040204020203" pitchFamily="34" charset="0"/>
              </a:defRPr>
            </a:lvl1pPr>
          </a:lstStyle>
          <a:p>
            <a:pPr lvl="0"/>
            <a:r>
              <a:rPr lang="en-US" dirty="0"/>
              <a:t>demo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10301" name="CorelDRAW" r:id="rId7" imgW="9928182" imgH="1396161" progId="CorelDraw.Graphic.21">
                  <p:embed/>
                </p:oleObj>
              </mc:Choice>
              <mc:Fallback>
                <p:oleObj name="CorelDRAW" r:id="rId7" imgW="9928182" imgH="1396161" progId="CorelDraw.Graphic.21">
                  <p:embed/>
                  <p:pic>
                    <p:nvPicPr>
                      <p:cNvPr id="16" name="Objeto 15">
                        <a:extLst>
                          <a:ext uri="{FF2B5EF4-FFF2-40B4-BE49-F238E27FC236}">
                            <a16:creationId xmlns:a16="http://schemas.microsoft.com/office/drawing/2014/main" id="{7745753B-CA35-4358-9CCA-79BB54B39F4A}"/>
                          </a:ext>
                        </a:extLst>
                      </p:cNvPr>
                      <p:cNvPicPr/>
                      <p:nvPr/>
                    </p:nvPicPr>
                    <p:blipFill>
                      <a:blip r:embed="rId8"/>
                      <a:stretch>
                        <a:fillRect/>
                      </a:stretch>
                    </p:blipFill>
                    <p:spPr>
                      <a:xfrm>
                        <a:off x="296673" y="6278919"/>
                        <a:ext cx="2463538" cy="346251"/>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spTree>
    <p:extLst>
      <p:ext uri="{BB962C8B-B14F-4D97-AF65-F5344CB8AC3E}">
        <p14:creationId xmlns:p14="http://schemas.microsoft.com/office/powerpoint/2010/main" val="1710848236"/>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699580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47329870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80388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73718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47106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026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53683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543520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31995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2916420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a:t>Click to edit Master title style</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dirty="0"/>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584200" y="1779318"/>
            <a:ext cx="11018520" cy="1612749"/>
          </a:xfrm>
        </p:spPr>
        <p:txBody>
          <a:bodyPr wrap="square">
            <a:spAutoFit/>
          </a:bodyPr>
          <a:lstStyle>
            <a:lvl1pPr marL="0" indent="0">
              <a:spcBef>
                <a:spcPts val="1224"/>
              </a:spcBef>
              <a:buClr>
                <a:schemeClr val="tx1"/>
              </a:buClr>
              <a:buFont typeface="Wingdings" panose="05000000000000000000" pitchFamily="2" charset="2"/>
              <a:buNone/>
              <a:defRPr sz="2800" b="0">
                <a:solidFill>
                  <a:srgbClr val="43444A"/>
                </a:solidFill>
                <a:latin typeface="Quicksand" pitchFamily="2" charset="0"/>
                <a:cs typeface="Segoe UI" panose="020B0502040204020203" pitchFamily="34" charset="0"/>
              </a:defRPr>
            </a:lvl1pPr>
            <a:lvl2pPr marL="255588" indent="0">
              <a:buFont typeface="Wingdings" panose="05000000000000000000" pitchFamily="2" charset="2"/>
              <a:buNone/>
              <a:defRPr sz="2000" b="0">
                <a:solidFill>
                  <a:srgbClr val="43444A"/>
                </a:solidFill>
                <a:latin typeface="Quicksand" pitchFamily="2" charset="0"/>
              </a:defRPr>
            </a:lvl2pPr>
            <a:lvl3pPr marL="450850" indent="0">
              <a:buFont typeface="Wingdings" panose="05000000000000000000" pitchFamily="2" charset="2"/>
              <a:buNone/>
              <a:tabLst/>
              <a:defRPr sz="1600" b="0">
                <a:solidFill>
                  <a:srgbClr val="43444A"/>
                </a:solidFill>
                <a:latin typeface="Quicksand" pitchFamily="2" charset="0"/>
              </a:defRPr>
            </a:lvl3pPr>
            <a:lvl4pPr marL="652462" indent="0">
              <a:buFont typeface="Wingdings" panose="05000000000000000000" pitchFamily="2" charset="2"/>
              <a:buNone/>
              <a:defRPr sz="1400" b="0">
                <a:solidFill>
                  <a:srgbClr val="43444A"/>
                </a:solidFill>
                <a:latin typeface="Quicksand" pitchFamily="2" charset="0"/>
              </a:defRPr>
            </a:lvl4pPr>
            <a:lvl5pPr marL="854075" indent="0">
              <a:buFont typeface="Wingdings" panose="05000000000000000000" pitchFamily="2" charset="2"/>
              <a:buNone/>
              <a:tabLst/>
              <a:defRPr sz="1400" b="0">
                <a:solidFill>
                  <a:srgbClr val="43444A"/>
                </a:solidFill>
                <a:latin typeface="Quicksand"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vmlDrawing" Target="../drawings/vmlDrawing1.v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47" Type="http://schemas.openxmlformats.org/officeDocument/2006/relationships/oleObject" Target="../embeddings/oleObject4.bin"/><Relationship Id="rId50" Type="http://schemas.openxmlformats.org/officeDocument/2006/relationships/image" Target="../media/image5.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46" Type="http://schemas.openxmlformats.org/officeDocument/2006/relationships/image" Target="../media/image3.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6.emf"/><Relationship Id="rId45" Type="http://schemas.openxmlformats.org/officeDocument/2006/relationships/oleObject" Target="../embeddings/oleObject3.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oleObject" Target="../embeddings/oleObject5.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oleObject" Target="../embeddings/oleObject2.bin"/><Relationship Id="rId48" Type="http://schemas.openxmlformats.org/officeDocument/2006/relationships/image" Target="../media/image4.emf"/><Relationship Id="rId8" Type="http://schemas.openxmlformats.org/officeDocument/2006/relationships/slideLayout" Target="../slideLayouts/slideLayout8.xml"/><Relationship Id="rId51" Type="http://schemas.openxmlformats.org/officeDocument/2006/relationships/oleObject" Target="../embeddings/oleObject6.bin"/></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theme" Target="../theme/theme2.xml"/><Relationship Id="rId1"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image" Target="../media/image6.emf"/><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theme" Target="../theme/theme3.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0"/>
          <a:srcRect l="762"/>
          <a:stretch/>
        </p:blipFill>
        <p:spPr>
          <a:xfrm rot="5400000">
            <a:off x="9464500" y="2843773"/>
            <a:ext cx="6858000" cy="1170455"/>
          </a:xfrm>
          <a:prstGeom prst="rect">
            <a:avLst/>
          </a:prstGeom>
        </p:spPr>
      </p:pic>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graphicFrame>
        <p:nvGraphicFramePr>
          <p:cNvPr id="6" name="Objeto 5">
            <a:extLst>
              <a:ext uri="{FF2B5EF4-FFF2-40B4-BE49-F238E27FC236}">
                <a16:creationId xmlns:a16="http://schemas.microsoft.com/office/drawing/2014/main" id="{E20DAFC8-6D08-4AE7-97A9-CBB2DC0023E0}"/>
              </a:ext>
            </a:extLst>
          </p:cNvPr>
          <p:cNvGraphicFramePr>
            <a:graphicFrameLocks noChangeAspect="1"/>
          </p:cNvGraphicFramePr>
          <p:nvPr userDrawn="1">
            <p:extLst>
              <p:ext uri="{D42A27DB-BD31-4B8C-83A1-F6EECF244321}">
                <p14:modId xmlns:p14="http://schemas.microsoft.com/office/powerpoint/2010/main" val="4026270926"/>
              </p:ext>
            </p:extLst>
          </p:nvPr>
        </p:nvGraphicFramePr>
        <p:xfrm>
          <a:off x="132042" y="-1008479"/>
          <a:ext cx="904315" cy="849245"/>
        </p:xfrm>
        <a:graphic>
          <a:graphicData uri="http://schemas.openxmlformats.org/presentationml/2006/ole">
            <mc:AlternateContent xmlns:mc="http://schemas.openxmlformats.org/markup-compatibility/2006">
              <mc:Choice xmlns:v="urn:schemas-microsoft-com:vml" Requires="v">
                <p:oleObj spid="_x0000_s1284" name="CorelDRAW" r:id="rId41" imgW="1486020" imgH="1396161" progId="CorelDraw.Graphic.21">
                  <p:embed/>
                </p:oleObj>
              </mc:Choice>
              <mc:Fallback>
                <p:oleObj name="CorelDRAW" r:id="rId41" imgW="1486020" imgH="1396161" progId="CorelDraw.Graphic.21">
                  <p:embed/>
                  <p:pic>
                    <p:nvPicPr>
                      <p:cNvPr id="0" name=""/>
                      <p:cNvPicPr/>
                      <p:nvPr/>
                    </p:nvPicPr>
                    <p:blipFill>
                      <a:blip r:embed="rId42"/>
                      <a:stretch>
                        <a:fillRect/>
                      </a:stretch>
                    </p:blipFill>
                    <p:spPr>
                      <a:xfrm>
                        <a:off x="132042" y="-1008479"/>
                        <a:ext cx="904315" cy="849245"/>
                      </a:xfrm>
                      <a:prstGeom prst="rect">
                        <a:avLst/>
                      </a:prstGeom>
                    </p:spPr>
                  </p:pic>
                </p:oleObj>
              </mc:Fallback>
            </mc:AlternateContent>
          </a:graphicData>
        </a:graphic>
      </p:graphicFrame>
      <p:graphicFrame>
        <p:nvGraphicFramePr>
          <p:cNvPr id="8" name="Objeto 7">
            <a:extLst>
              <a:ext uri="{FF2B5EF4-FFF2-40B4-BE49-F238E27FC236}">
                <a16:creationId xmlns:a16="http://schemas.microsoft.com/office/drawing/2014/main" id="{E5207489-D2B9-4157-BF70-0D00443C86CA}"/>
              </a:ext>
            </a:extLst>
          </p:cNvPr>
          <p:cNvGraphicFramePr>
            <a:graphicFrameLocks noChangeAspect="1"/>
          </p:cNvGraphicFramePr>
          <p:nvPr userDrawn="1">
            <p:extLst>
              <p:ext uri="{D42A27DB-BD31-4B8C-83A1-F6EECF244321}">
                <p14:modId xmlns:p14="http://schemas.microsoft.com/office/powerpoint/2010/main" val="2437556444"/>
              </p:ext>
            </p:extLst>
          </p:nvPr>
        </p:nvGraphicFramePr>
        <p:xfrm>
          <a:off x="1170432" y="-971417"/>
          <a:ext cx="904316" cy="849246"/>
        </p:xfrm>
        <a:graphic>
          <a:graphicData uri="http://schemas.openxmlformats.org/presentationml/2006/ole">
            <mc:AlternateContent xmlns:mc="http://schemas.openxmlformats.org/markup-compatibility/2006">
              <mc:Choice xmlns:v="urn:schemas-microsoft-com:vml" Requires="v">
                <p:oleObj spid="_x0000_s1285" name="CorelDRAW" r:id="rId43" imgW="1486020" imgH="1396161" progId="CorelDraw.Graphic.21">
                  <p:embed/>
                </p:oleObj>
              </mc:Choice>
              <mc:Fallback>
                <p:oleObj name="CorelDRAW" r:id="rId43" imgW="1486020" imgH="1396161" progId="CorelDraw.Graphic.21">
                  <p:embed/>
                  <p:pic>
                    <p:nvPicPr>
                      <p:cNvPr id="0" name=""/>
                      <p:cNvPicPr/>
                      <p:nvPr/>
                    </p:nvPicPr>
                    <p:blipFill>
                      <a:blip r:embed="rId44"/>
                      <a:stretch>
                        <a:fillRect/>
                      </a:stretch>
                    </p:blipFill>
                    <p:spPr>
                      <a:xfrm>
                        <a:off x="1170432" y="-971417"/>
                        <a:ext cx="904316" cy="849246"/>
                      </a:xfrm>
                      <a:prstGeom prst="rect">
                        <a:avLst/>
                      </a:prstGeom>
                    </p:spPr>
                  </p:pic>
                </p:oleObj>
              </mc:Fallback>
            </mc:AlternateContent>
          </a:graphicData>
        </a:graphic>
      </p:graphicFrame>
      <p:graphicFrame>
        <p:nvGraphicFramePr>
          <p:cNvPr id="51" name="Objeto 50">
            <a:extLst>
              <a:ext uri="{FF2B5EF4-FFF2-40B4-BE49-F238E27FC236}">
                <a16:creationId xmlns:a16="http://schemas.microsoft.com/office/drawing/2014/main" id="{91D93BB6-13B2-429F-A718-D2764950A601}"/>
              </a:ext>
            </a:extLst>
          </p:cNvPr>
          <p:cNvGraphicFramePr>
            <a:graphicFrameLocks noChangeAspect="1"/>
          </p:cNvGraphicFramePr>
          <p:nvPr userDrawn="1">
            <p:extLst>
              <p:ext uri="{D42A27DB-BD31-4B8C-83A1-F6EECF244321}">
                <p14:modId xmlns:p14="http://schemas.microsoft.com/office/powerpoint/2010/main" val="3863324521"/>
              </p:ext>
            </p:extLst>
          </p:nvPr>
        </p:nvGraphicFramePr>
        <p:xfrm>
          <a:off x="2401889" y="-709005"/>
          <a:ext cx="3055484" cy="408482"/>
        </p:xfrm>
        <a:graphic>
          <a:graphicData uri="http://schemas.openxmlformats.org/presentationml/2006/ole">
            <mc:AlternateContent xmlns:mc="http://schemas.openxmlformats.org/markup-compatibility/2006">
              <mc:Choice xmlns:v="urn:schemas-microsoft-com:vml" Requires="v">
                <p:oleObj spid="_x0000_s1286" name="CorelDRAW" r:id="rId45" imgW="10437565" imgH="1396161" progId="CorelDraw.Graphic.21">
                  <p:embed/>
                </p:oleObj>
              </mc:Choice>
              <mc:Fallback>
                <p:oleObj name="CorelDRAW" r:id="rId45" imgW="10437565" imgH="1396161" progId="CorelDraw.Graphic.21">
                  <p:embed/>
                  <p:pic>
                    <p:nvPicPr>
                      <p:cNvPr id="2" name="Objeto 1">
                        <a:extLst>
                          <a:ext uri="{FF2B5EF4-FFF2-40B4-BE49-F238E27FC236}">
                            <a16:creationId xmlns:a16="http://schemas.microsoft.com/office/drawing/2014/main" id="{A4DB5CE8-20D2-46A1-8D72-DC5A9884278E}"/>
                          </a:ext>
                        </a:extLst>
                      </p:cNvPr>
                      <p:cNvPicPr/>
                      <p:nvPr/>
                    </p:nvPicPr>
                    <p:blipFill>
                      <a:blip r:embed="rId46"/>
                      <a:stretch>
                        <a:fillRect/>
                      </a:stretch>
                    </p:blipFill>
                    <p:spPr>
                      <a:xfrm>
                        <a:off x="2401889" y="-709005"/>
                        <a:ext cx="3055484" cy="408482"/>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80529A44-97F2-4CF3-BF21-17DEA50D54E5}"/>
              </a:ext>
            </a:extLst>
          </p:cNvPr>
          <p:cNvGraphicFramePr>
            <a:graphicFrameLocks noChangeAspect="1"/>
          </p:cNvGraphicFramePr>
          <p:nvPr userDrawn="1">
            <p:extLst>
              <p:ext uri="{D42A27DB-BD31-4B8C-83A1-F6EECF244321}">
                <p14:modId xmlns:p14="http://schemas.microsoft.com/office/powerpoint/2010/main" val="1786728896"/>
              </p:ext>
            </p:extLst>
          </p:nvPr>
        </p:nvGraphicFramePr>
        <p:xfrm>
          <a:off x="5750527" y="-709009"/>
          <a:ext cx="3055484" cy="429449"/>
        </p:xfrm>
        <a:graphic>
          <a:graphicData uri="http://schemas.openxmlformats.org/presentationml/2006/ole">
            <mc:AlternateContent xmlns:mc="http://schemas.openxmlformats.org/markup-compatibility/2006">
              <mc:Choice xmlns:v="urn:schemas-microsoft-com:vml" Requires="v">
                <p:oleObj spid="_x0000_s1287" name="CorelDRAW" r:id="rId47" imgW="9928182" imgH="1396161" progId="CorelDraw.Graphic.21">
                  <p:embed/>
                </p:oleObj>
              </mc:Choice>
              <mc:Fallback>
                <p:oleObj name="CorelDRAW" r:id="rId47" imgW="9928182" imgH="1396161" progId="CorelDraw.Graphic.21">
                  <p:embed/>
                  <p:pic>
                    <p:nvPicPr>
                      <p:cNvPr id="24" name="Objeto 23">
                        <a:extLst>
                          <a:ext uri="{FF2B5EF4-FFF2-40B4-BE49-F238E27FC236}">
                            <a16:creationId xmlns:a16="http://schemas.microsoft.com/office/drawing/2014/main" id="{E73F9C58-5AE3-4C69-A93D-5AD81584792A}"/>
                          </a:ext>
                        </a:extLst>
                      </p:cNvPr>
                      <p:cNvPicPr/>
                      <p:nvPr/>
                    </p:nvPicPr>
                    <p:blipFill>
                      <a:blip r:embed="rId48"/>
                      <a:stretch>
                        <a:fillRect/>
                      </a:stretch>
                    </p:blipFill>
                    <p:spPr>
                      <a:xfrm>
                        <a:off x="5750527" y="-709009"/>
                        <a:ext cx="3055484" cy="429449"/>
                      </a:xfrm>
                      <a:prstGeom prst="rect">
                        <a:avLst/>
                      </a:prstGeom>
                    </p:spPr>
                  </p:pic>
                </p:oleObj>
              </mc:Fallback>
            </mc:AlternateContent>
          </a:graphicData>
        </a:graphic>
      </p:graphicFrame>
      <p:graphicFrame>
        <p:nvGraphicFramePr>
          <p:cNvPr id="54" name="Objeto 53">
            <a:extLst>
              <a:ext uri="{FF2B5EF4-FFF2-40B4-BE49-F238E27FC236}">
                <a16:creationId xmlns:a16="http://schemas.microsoft.com/office/drawing/2014/main" id="{A9762D08-89D9-4C40-B82F-3649199BCFE3}"/>
              </a:ext>
            </a:extLst>
          </p:cNvPr>
          <p:cNvGraphicFramePr>
            <a:graphicFrameLocks noChangeAspect="1"/>
          </p:cNvGraphicFramePr>
          <p:nvPr userDrawn="1">
            <p:extLst>
              <p:ext uri="{D42A27DB-BD31-4B8C-83A1-F6EECF244321}">
                <p14:modId xmlns:p14="http://schemas.microsoft.com/office/powerpoint/2010/main" val="116172947"/>
              </p:ext>
            </p:extLst>
          </p:nvPr>
        </p:nvGraphicFramePr>
        <p:xfrm>
          <a:off x="8960757" y="-878500"/>
          <a:ext cx="765908" cy="719266"/>
        </p:xfrm>
        <a:graphic>
          <a:graphicData uri="http://schemas.openxmlformats.org/presentationml/2006/ole">
            <mc:AlternateContent xmlns:mc="http://schemas.openxmlformats.org/markup-compatibility/2006">
              <mc:Choice xmlns:v="urn:schemas-microsoft-com:vml" Requires="v">
                <p:oleObj spid="_x0000_s1288" name="CorelDRAW" r:id="rId49" imgW="1486020" imgH="1396161" progId="CorelDraw.Graphic.21">
                  <p:embed/>
                </p:oleObj>
              </mc:Choice>
              <mc:Fallback>
                <p:oleObj name="CorelDRAW" r:id="rId49"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50"/>
                      <a:stretch>
                        <a:fillRect/>
                      </a:stretch>
                    </p:blipFill>
                    <p:spPr>
                      <a:xfrm>
                        <a:off x="8960757" y="-878500"/>
                        <a:ext cx="765908" cy="719266"/>
                      </a:xfrm>
                      <a:prstGeom prst="rect">
                        <a:avLst/>
                      </a:prstGeom>
                    </p:spPr>
                  </p:pic>
                </p:oleObj>
              </mc:Fallback>
            </mc:AlternateContent>
          </a:graphicData>
        </a:graphic>
      </p:graphicFrame>
      <p:graphicFrame>
        <p:nvGraphicFramePr>
          <p:cNvPr id="57" name="Objeto 56">
            <a:extLst>
              <a:ext uri="{FF2B5EF4-FFF2-40B4-BE49-F238E27FC236}">
                <a16:creationId xmlns:a16="http://schemas.microsoft.com/office/drawing/2014/main" id="{5F04144C-7454-4A18-A563-17CB18200F5E}"/>
              </a:ext>
            </a:extLst>
          </p:cNvPr>
          <p:cNvGraphicFramePr>
            <a:graphicFrameLocks noChangeAspect="1"/>
          </p:cNvGraphicFramePr>
          <p:nvPr userDrawn="1">
            <p:extLst>
              <p:ext uri="{D42A27DB-BD31-4B8C-83A1-F6EECF244321}">
                <p14:modId xmlns:p14="http://schemas.microsoft.com/office/powerpoint/2010/main" val="1081401798"/>
              </p:ext>
            </p:extLst>
          </p:nvPr>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1289" name="CorelDRAW" r:id="rId51" imgW="9928182" imgH="1396161" progId="CorelDraw.Graphic.21">
                  <p:embed/>
                </p:oleObj>
              </mc:Choice>
              <mc:Fallback>
                <p:oleObj name="CorelDRAW" r:id="rId51" imgW="9928182" imgH="1396161" progId="CorelDraw.Graphic.21">
                  <p:embed/>
                  <p:pic>
                    <p:nvPicPr>
                      <p:cNvPr id="56" name="Objeto 55">
                        <a:extLst>
                          <a:ext uri="{FF2B5EF4-FFF2-40B4-BE49-F238E27FC236}">
                            <a16:creationId xmlns:a16="http://schemas.microsoft.com/office/drawing/2014/main" id="{29C4BB2D-523F-428A-87E6-9B1F3A5895B7}"/>
                          </a:ext>
                        </a:extLst>
                      </p:cNvPr>
                      <p:cNvPicPr/>
                      <p:nvPr/>
                    </p:nvPicPr>
                    <p:blipFill>
                      <a:blip r:embed="rId48"/>
                      <a:stretch>
                        <a:fillRect/>
                      </a:stretch>
                    </p:blipFill>
                    <p:spPr>
                      <a:xfrm>
                        <a:off x="296673" y="6278919"/>
                        <a:ext cx="2463538" cy="346251"/>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610" r:id="rId2"/>
    <p:sldLayoutId id="2147484905" r:id="rId3"/>
    <p:sldLayoutId id="2147484904" r:id="rId4"/>
    <p:sldLayoutId id="2147484577" r:id="rId5"/>
    <p:sldLayoutId id="2147484906" r:id="rId6"/>
    <p:sldLayoutId id="2147484671" r:id="rId7"/>
    <p:sldLayoutId id="2147484710" r:id="rId8"/>
    <p:sldLayoutId id="2147484850" r:id="rId9"/>
    <p:sldLayoutId id="2147484849" r:id="rId10"/>
    <p:sldLayoutId id="2147484907" r:id="rId11"/>
    <p:sldLayoutId id="2147484840" r:id="rId12"/>
    <p:sldLayoutId id="2147484868" r:id="rId13"/>
    <p:sldLayoutId id="2147484867" r:id="rId14"/>
    <p:sldLayoutId id="2147484865" r:id="rId15"/>
    <p:sldLayoutId id="2147484864" r:id="rId16"/>
    <p:sldLayoutId id="2147484841" r:id="rId17"/>
    <p:sldLayoutId id="2147484842" r:id="rId18"/>
    <p:sldLayoutId id="2147484240" r:id="rId19"/>
    <p:sldLayoutId id="2147484844" r:id="rId20"/>
    <p:sldLayoutId id="2147484845" r:id="rId21"/>
    <p:sldLayoutId id="2147484846" r:id="rId22"/>
    <p:sldLayoutId id="2147484847" r:id="rId23"/>
    <p:sldLayoutId id="2147484474" r:id="rId24"/>
    <p:sldLayoutId id="2147484603" r:id="rId25"/>
    <p:sldLayoutId id="2147484751" r:id="rId26"/>
    <p:sldLayoutId id="2147484783" r:id="rId27"/>
    <p:sldLayoutId id="2147484784" r:id="rId28"/>
    <p:sldLayoutId id="2147484785" r:id="rId29"/>
    <p:sldLayoutId id="2147484786" r:id="rId30"/>
    <p:sldLayoutId id="2147484787" r:id="rId31"/>
    <p:sldLayoutId id="2147484673" r:id="rId32"/>
    <p:sldLayoutId id="2147484299" r:id="rId33"/>
    <p:sldLayoutId id="2147484263" r:id="rId34"/>
    <p:sldLayoutId id="2147484866" r:id="rId35"/>
    <p:sldLayoutId id="2147484869" r:id="rId36"/>
    <p:sldLayoutId id="2147484870" r:id="rId3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5B9E"/>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64500" y="2843773"/>
            <a:ext cx="6858000" cy="1170455"/>
          </a:xfrm>
          <a:prstGeom prst="rect">
            <a:avLst/>
          </a:prstGeom>
        </p:spPr>
      </p:pic>
      <p:sp>
        <p:nvSpPr>
          <p:cNvPr id="49" name="Text Placeholder 4">
            <a:extLst>
              <a:ext uri="{FF2B5EF4-FFF2-40B4-BE49-F238E27FC236}">
                <a16:creationId xmlns:a16="http://schemas.microsoft.com/office/drawing/2014/main" id="{4B334040-55B9-6043-9AC9-A8FD4352B498}"/>
              </a:ext>
            </a:extLst>
          </p:cNvPr>
          <p:cNvSpPr txBox="1">
            <a:spLocks/>
          </p:cNvSpPr>
          <p:nvPr userDrawn="1"/>
        </p:nvSpPr>
        <p:spPr>
          <a:xfrm>
            <a:off x="584200" y="6400800"/>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err="1">
                <a:solidFill>
                  <a:schemeClr val="bg1"/>
                </a:solidFill>
              </a:rPr>
              <a:t>aka.ms</a:t>
            </a:r>
            <a:r>
              <a:rPr lang="en-US">
                <a:solidFill>
                  <a:schemeClr val="bg1"/>
                </a:solidFill>
              </a:rPr>
              <a:t>/AIML50</a:t>
            </a:r>
          </a:p>
        </p:txBody>
      </p:sp>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7731253" y="6400291"/>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solidFill>
                  <a:schemeClr val="bg1"/>
                </a:solidFill>
              </a:rPr>
              <a:t>#</a:t>
            </a:r>
            <a:r>
              <a:rPr lang="en-US" err="1">
                <a:solidFill>
                  <a:schemeClr val="bg1"/>
                </a:solidFill>
              </a:rPr>
              <a:t>MSIgniteTheTour</a:t>
            </a:r>
            <a:endParaRPr lang="en-US">
              <a:solidFill>
                <a:schemeClr val="bg1"/>
              </a:solidFill>
            </a:endParaRPr>
          </a:p>
        </p:txBody>
      </p:sp>
    </p:spTree>
    <p:extLst>
      <p:ext uri="{BB962C8B-B14F-4D97-AF65-F5344CB8AC3E}">
        <p14:creationId xmlns:p14="http://schemas.microsoft.com/office/powerpoint/2010/main" val="2524023229"/>
      </p:ext>
    </p:extLst>
  </p:cSld>
  <p:clrMap bg1="lt1" tx1="dk1" bg2="lt2" tx2="dk2" accent1="accent1" accent2="accent2" accent3="accent3" accent4="accent4" accent5="accent5" accent6="accent6" hlink="hlink" folHlink="folHlink"/>
  <p:sldLayoutIdLst>
    <p:sldLayoutId id="2147484861"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976181785"/>
      </p:ext>
    </p:extLst>
  </p:cSld>
  <p:clrMap bg1="lt1" tx1="dk1" bg2="lt2" tx2="dk2" accent1="accent1" accent2="accent2" accent3="accent3" accent4="accent4" accent5="accent5" accent6="accent6" hlink="hlink" folHlink="folHlink"/>
  <p:sldLayoutIdLst>
    <p:sldLayoutId id="2147484872" r:id="rId1"/>
    <p:sldLayoutId id="2147484873" r:id="rId2"/>
    <p:sldLayoutId id="2147484874" r:id="rId3"/>
    <p:sldLayoutId id="2147484875" r:id="rId4"/>
    <p:sldLayoutId id="2147484876" r:id="rId5"/>
    <p:sldLayoutId id="2147484877" r:id="rId6"/>
    <p:sldLayoutId id="2147484878" r:id="rId7"/>
    <p:sldLayoutId id="2147484879" r:id="rId8"/>
    <p:sldLayoutId id="2147484880" r:id="rId9"/>
    <p:sldLayoutId id="2147484881" r:id="rId10"/>
    <p:sldLayoutId id="2147484882" r:id="rId11"/>
    <p:sldLayoutId id="2147484883" r:id="rId12"/>
    <p:sldLayoutId id="2147484884" r:id="rId13"/>
    <p:sldLayoutId id="2147484885" r:id="rId14"/>
    <p:sldLayoutId id="2147484886" r:id="rId15"/>
    <p:sldLayoutId id="2147484887" r:id="rId16"/>
    <p:sldLayoutId id="2147484888" r:id="rId17"/>
    <p:sldLayoutId id="2147484889" r:id="rId18"/>
    <p:sldLayoutId id="2147484890" r:id="rId19"/>
    <p:sldLayoutId id="2147484891" r:id="rId20"/>
    <p:sldLayoutId id="2147484892" r:id="rId21"/>
    <p:sldLayoutId id="2147484893" r:id="rId22"/>
    <p:sldLayoutId id="2147484894" r:id="rId23"/>
    <p:sldLayoutId id="2147484895" r:id="rId24"/>
    <p:sldLayoutId id="2147484896" r:id="rId25"/>
    <p:sldLayoutId id="2147484897" r:id="rId26"/>
    <p:sldLayoutId id="2147484898" r:id="rId27"/>
    <p:sldLayoutId id="2147484899" r:id="rId28"/>
    <p:sldLayoutId id="2147484900" r:id="rId29"/>
    <p:sldLayoutId id="2147484901" r:id="rId30"/>
    <p:sldLayoutId id="2147484902"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1.xml"/><Relationship Id="rId4" Type="http://schemas.openxmlformats.org/officeDocument/2006/relationships/image" Target="../media/image43.jpeg"/></Relationships>
</file>

<file path=ppt/slides/_rels/slide2.xml.rels><?xml version="1.0" encoding="UTF-8" standalone="yes"?>
<Relationships xmlns="http://schemas.openxmlformats.org/package/2006/relationships"><Relationship Id="rId2" Type="http://schemas.openxmlformats.org/officeDocument/2006/relationships/hyperlink" Target="https://www.youtube.com/watch?v=DO7wIn8W5Lo"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bing.com/?setlang=es" TargetMode="External"/><Relationship Id="rId2" Type="http://schemas.openxmlformats.org/officeDocument/2006/relationships/hyperlink" Target="https://www.google.es/"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www.bing.com/?setlang=es" TargetMode="External"/><Relationship Id="rId7" Type="http://schemas.openxmlformats.org/officeDocument/2006/relationships/hyperlink" Target="https://cloudblogs.microsoft.com/dynamics365/it/2019/12/11/predictive-lead-scoring-in-dynamics-365-sales-insights/" TargetMode="External"/><Relationship Id="rId2" Type="http://schemas.openxmlformats.org/officeDocument/2006/relationships/hyperlink" Target="https://www.google.es/" TargetMode="External"/><Relationship Id="rId1" Type="http://schemas.openxmlformats.org/officeDocument/2006/relationships/slideLayout" Target="../slideLayouts/slideLayout8.xml"/><Relationship Id="rId6" Type="http://schemas.openxmlformats.org/officeDocument/2006/relationships/hyperlink" Target="https://dynamics.microsoft.com/es-es/" TargetMode="External"/><Relationship Id="rId5" Type="http://schemas.openxmlformats.org/officeDocument/2006/relationships/hyperlink" Target="https://azure.microsoft.com/en-us/blog/extending-the-power-of-azure-ai-to-business-users/" TargetMode="External"/><Relationship Id="rId4" Type="http://schemas.openxmlformats.org/officeDocument/2006/relationships/hyperlink" Target="https://news.microsoft.com/es-es/2019/09/26/nuevas-aplicaciones-de-ia-para-dynamics-365-y-la-apuesta-y-vision-de-microsoft-para-el-futuro-del-retail/?_lrsc=eddd4f48-7296-4b62-ba2b-1aaf95057ad5"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p:txBody>
          <a:bodyPr/>
          <a:lstStyle/>
          <a:p>
            <a:r>
              <a:rPr lang="es-ES" dirty="0"/>
              <a:t>Madrid – Spain</a:t>
            </a:r>
            <a:br>
              <a:rPr lang="es-ES" dirty="0"/>
            </a:br>
            <a:r>
              <a:rPr lang="es-ES" dirty="0"/>
              <a:t>13 </a:t>
            </a:r>
            <a:r>
              <a:rPr lang="es-ES" dirty="0" err="1"/>
              <a:t>December</a:t>
            </a:r>
            <a:r>
              <a:rPr lang="es-ES" dirty="0"/>
              <a:t> 2019</a:t>
            </a:r>
          </a:p>
        </p:txBody>
      </p:sp>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6A76E-B9E1-43DE-894F-7F636E821576}"/>
              </a:ext>
            </a:extLst>
          </p:cNvPr>
          <p:cNvSpPr>
            <a:spLocks noGrp="1"/>
          </p:cNvSpPr>
          <p:nvPr>
            <p:ph type="title"/>
          </p:nvPr>
        </p:nvSpPr>
        <p:spPr>
          <a:xfrm>
            <a:off x="762991" y="1615703"/>
            <a:ext cx="4075714" cy="861774"/>
          </a:xfrm>
        </p:spPr>
        <p:txBody>
          <a:bodyPr/>
          <a:lstStyle/>
          <a:p>
            <a:r>
              <a:rPr lang="es-ES" dirty="0"/>
              <a:t>AI de serie en la </a:t>
            </a:r>
            <a:br>
              <a:rPr lang="es-ES" dirty="0"/>
            </a:br>
            <a:r>
              <a:rPr lang="es-ES" dirty="0" err="1"/>
              <a:t>Power</a:t>
            </a:r>
            <a:r>
              <a:rPr lang="es-ES" dirty="0"/>
              <a:t> </a:t>
            </a:r>
            <a:r>
              <a:rPr lang="es-ES" dirty="0" err="1"/>
              <a:t>Platform</a:t>
            </a:r>
            <a:endParaRPr lang="es-ES" dirty="0"/>
          </a:p>
        </p:txBody>
      </p:sp>
      <p:sp>
        <p:nvSpPr>
          <p:cNvPr id="3" name="Marcador de texto 2">
            <a:extLst>
              <a:ext uri="{FF2B5EF4-FFF2-40B4-BE49-F238E27FC236}">
                <a16:creationId xmlns:a16="http://schemas.microsoft.com/office/drawing/2014/main" id="{CE7F95F9-74E0-445F-A3BF-CDBCBC1B21DE}"/>
              </a:ext>
            </a:extLst>
          </p:cNvPr>
          <p:cNvSpPr>
            <a:spLocks noGrp="1"/>
          </p:cNvSpPr>
          <p:nvPr>
            <p:ph type="body" sz="quarter" idx="12"/>
          </p:nvPr>
        </p:nvSpPr>
        <p:spPr>
          <a:xfrm>
            <a:off x="762987" y="2592944"/>
            <a:ext cx="4075714" cy="492443"/>
          </a:xfrm>
        </p:spPr>
        <p:txBody>
          <a:bodyPr/>
          <a:lstStyle/>
          <a:p>
            <a:r>
              <a:rPr lang="es-ES" dirty="0"/>
              <a:t>Toni Granell</a:t>
            </a:r>
          </a:p>
          <a:p>
            <a:endParaRPr lang="es-ES" dirty="0"/>
          </a:p>
        </p:txBody>
      </p:sp>
      <p:sp>
        <p:nvSpPr>
          <p:cNvPr id="5" name="Marcador de texto 4">
            <a:extLst>
              <a:ext uri="{FF2B5EF4-FFF2-40B4-BE49-F238E27FC236}">
                <a16:creationId xmlns:a16="http://schemas.microsoft.com/office/drawing/2014/main" id="{087C93F1-B345-43F6-88F9-A852BDE767E4}"/>
              </a:ext>
            </a:extLst>
          </p:cNvPr>
          <p:cNvSpPr>
            <a:spLocks noGrp="1"/>
          </p:cNvSpPr>
          <p:nvPr>
            <p:ph type="body" sz="quarter" idx="15"/>
          </p:nvPr>
        </p:nvSpPr>
        <p:spPr>
          <a:xfrm>
            <a:off x="762987" y="2839165"/>
            <a:ext cx="4075714" cy="1508105"/>
          </a:xfrm>
        </p:spPr>
        <p:txBody>
          <a:bodyPr/>
          <a:lstStyle/>
          <a:p>
            <a:r>
              <a:rPr lang="es-ES" dirty="0"/>
              <a:t>Business Applications MVP &amp; MVS</a:t>
            </a:r>
          </a:p>
          <a:p>
            <a:r>
              <a:rPr lang="es-ES" dirty="0" err="1"/>
              <a:t>Power</a:t>
            </a:r>
            <a:r>
              <a:rPr lang="es-ES" dirty="0"/>
              <a:t> </a:t>
            </a:r>
            <a:r>
              <a:rPr lang="es-ES" dirty="0" err="1"/>
              <a:t>Platform</a:t>
            </a:r>
            <a:r>
              <a:rPr lang="es-ES" dirty="0"/>
              <a:t> </a:t>
            </a:r>
            <a:r>
              <a:rPr lang="es-ES" dirty="0" err="1"/>
              <a:t>Team</a:t>
            </a:r>
            <a:r>
              <a:rPr lang="es-ES" dirty="0"/>
              <a:t> Manager Olivia Sistemas</a:t>
            </a:r>
          </a:p>
          <a:p>
            <a:r>
              <a:rPr lang="es-ES" dirty="0"/>
              <a:t>IAMCP Baleares Regional Director</a:t>
            </a:r>
          </a:p>
          <a:p>
            <a:r>
              <a:rPr lang="es-ES" dirty="0"/>
              <a:t>@</a:t>
            </a:r>
            <a:r>
              <a:rPr lang="es-ES" dirty="0" err="1"/>
              <a:t>tgranell</a:t>
            </a:r>
            <a:endParaRPr lang="es-ES" dirty="0"/>
          </a:p>
          <a:p>
            <a:r>
              <a:rPr lang="es-ES" dirty="0"/>
              <a:t>landing365.blog</a:t>
            </a:r>
          </a:p>
          <a:p>
            <a:r>
              <a:rPr lang="es-ES" dirty="0"/>
              <a:t>tgranell@outlook.es</a:t>
            </a:r>
          </a:p>
          <a:p>
            <a:endParaRPr lang="es-ES" dirty="0"/>
          </a:p>
        </p:txBody>
      </p:sp>
      <p:pic>
        <p:nvPicPr>
          <p:cNvPr id="6" name="Imagen 5">
            <a:extLst>
              <a:ext uri="{FF2B5EF4-FFF2-40B4-BE49-F238E27FC236}">
                <a16:creationId xmlns:a16="http://schemas.microsoft.com/office/drawing/2014/main" id="{C97F9D12-0F7A-40C8-8FA9-E3B7F3B6FB4E}"/>
              </a:ext>
            </a:extLst>
          </p:cNvPr>
          <p:cNvPicPr>
            <a:picLocks noChangeAspect="1"/>
          </p:cNvPicPr>
          <p:nvPr/>
        </p:nvPicPr>
        <p:blipFill>
          <a:blip r:embed="rId2"/>
          <a:stretch>
            <a:fillRect/>
          </a:stretch>
        </p:blipFill>
        <p:spPr>
          <a:xfrm>
            <a:off x="706946" y="4150857"/>
            <a:ext cx="5067181" cy="650455"/>
          </a:xfrm>
          <a:prstGeom prst="rect">
            <a:avLst/>
          </a:prstGeom>
        </p:spPr>
      </p:pic>
      <p:pic>
        <p:nvPicPr>
          <p:cNvPr id="7" name="Imagen 6">
            <a:extLst>
              <a:ext uri="{FF2B5EF4-FFF2-40B4-BE49-F238E27FC236}">
                <a16:creationId xmlns:a16="http://schemas.microsoft.com/office/drawing/2014/main" id="{753074BB-8E0A-43A9-8F07-81E7EFCE5A83}"/>
              </a:ext>
            </a:extLst>
          </p:cNvPr>
          <p:cNvPicPr>
            <a:picLocks noChangeAspect="1"/>
          </p:cNvPicPr>
          <p:nvPr/>
        </p:nvPicPr>
        <p:blipFill>
          <a:blip r:embed="rId3"/>
          <a:stretch>
            <a:fillRect/>
          </a:stretch>
        </p:blipFill>
        <p:spPr>
          <a:xfrm>
            <a:off x="5828594" y="4404401"/>
            <a:ext cx="1453206" cy="396911"/>
          </a:xfrm>
          <a:prstGeom prst="rect">
            <a:avLst/>
          </a:prstGeom>
        </p:spPr>
      </p:pic>
      <p:pic>
        <p:nvPicPr>
          <p:cNvPr id="12290" name="69d0cb34-4652-425a-857e-31b50159c66e" descr="Image">
            <a:extLst>
              <a:ext uri="{FF2B5EF4-FFF2-40B4-BE49-F238E27FC236}">
                <a16:creationId xmlns:a16="http://schemas.microsoft.com/office/drawing/2014/main" id="{FE53872B-2C20-42BC-A25E-AE45D4DD48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5323" y="922526"/>
            <a:ext cx="3628371" cy="3628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9521686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D1DE44FC-95E6-47B8-A8E5-4E526EBA828A}"/>
              </a:ext>
            </a:extLst>
          </p:cNvPr>
          <p:cNvSpPr/>
          <p:nvPr/>
        </p:nvSpPr>
        <p:spPr>
          <a:xfrm>
            <a:off x="3364012" y="3954702"/>
            <a:ext cx="5295680" cy="363946"/>
          </a:xfrm>
          <a:prstGeom prst="rect">
            <a:avLst/>
          </a:prstGeom>
        </p:spPr>
        <p:txBody>
          <a:bodyPr wrap="none">
            <a:spAutoFit/>
          </a:bodyPr>
          <a:lstStyle/>
          <a:p>
            <a:r>
              <a:rPr lang="es-ES" dirty="0">
                <a:hlinkClick r:id="rId2"/>
              </a:rPr>
              <a:t>https://www.youtube.com/watch?v=DO7wIn8W5Lo</a:t>
            </a:r>
            <a:endParaRPr lang="es-ES" dirty="0"/>
          </a:p>
        </p:txBody>
      </p:sp>
    </p:spTree>
    <p:extLst>
      <p:ext uri="{BB962C8B-B14F-4D97-AF65-F5344CB8AC3E}">
        <p14:creationId xmlns:p14="http://schemas.microsoft.com/office/powerpoint/2010/main" val="532460763"/>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5ABB1218-F879-40FE-9F61-1505FC315B5D}"/>
              </a:ext>
            </a:extLst>
          </p:cNvPr>
          <p:cNvSpPr>
            <a:spLocks noGrp="1"/>
          </p:cNvSpPr>
          <p:nvPr>
            <p:ph type="body" sz="quarter" idx="13"/>
          </p:nvPr>
        </p:nvSpPr>
        <p:spPr>
          <a:xfrm>
            <a:off x="6597944" y="2320226"/>
            <a:ext cx="4714906" cy="1674305"/>
          </a:xfrm>
        </p:spPr>
        <p:txBody>
          <a:bodyPr/>
          <a:lstStyle/>
          <a:p>
            <a:r>
              <a:rPr lang="es-ES" dirty="0"/>
              <a:t>Madrid – Spain</a:t>
            </a:r>
          </a:p>
          <a:p>
            <a:r>
              <a:rPr lang="es-ES" dirty="0"/>
              <a:t>13 </a:t>
            </a:r>
            <a:r>
              <a:rPr lang="es-ES" dirty="0" err="1"/>
              <a:t>December</a:t>
            </a:r>
            <a:r>
              <a:rPr lang="es-ES" dirty="0"/>
              <a:t> 2019</a:t>
            </a:r>
          </a:p>
          <a:p>
            <a:endParaRPr lang="es-ES" dirty="0"/>
          </a:p>
        </p:txBody>
      </p:sp>
      <p:pic>
        <p:nvPicPr>
          <p:cNvPr id="6" name="Imagen 5">
            <a:extLst>
              <a:ext uri="{FF2B5EF4-FFF2-40B4-BE49-F238E27FC236}">
                <a16:creationId xmlns:a16="http://schemas.microsoft.com/office/drawing/2014/main" id="{2D7BD8C5-16D2-4BB9-98EF-5329076B451D}"/>
              </a:ext>
            </a:extLst>
          </p:cNvPr>
          <p:cNvPicPr>
            <a:picLocks noChangeAspect="1"/>
          </p:cNvPicPr>
          <p:nvPr/>
        </p:nvPicPr>
        <p:blipFill>
          <a:blip r:embed="rId2"/>
          <a:stretch>
            <a:fillRect/>
          </a:stretch>
        </p:blipFill>
        <p:spPr>
          <a:xfrm>
            <a:off x="165453" y="128024"/>
            <a:ext cx="4312978" cy="2423421"/>
          </a:xfrm>
          <a:prstGeom prst="rect">
            <a:avLst/>
          </a:prstGeom>
        </p:spPr>
      </p:pic>
      <p:pic>
        <p:nvPicPr>
          <p:cNvPr id="7" name="Imagen 6">
            <a:extLst>
              <a:ext uri="{FF2B5EF4-FFF2-40B4-BE49-F238E27FC236}">
                <a16:creationId xmlns:a16="http://schemas.microsoft.com/office/drawing/2014/main" id="{4B8346C9-B7B4-4FA5-827C-FA2733A8C291}"/>
              </a:ext>
            </a:extLst>
          </p:cNvPr>
          <p:cNvPicPr>
            <a:picLocks noChangeAspect="1"/>
          </p:cNvPicPr>
          <p:nvPr/>
        </p:nvPicPr>
        <p:blipFill>
          <a:blip r:embed="rId3"/>
          <a:stretch>
            <a:fillRect/>
          </a:stretch>
        </p:blipFill>
        <p:spPr>
          <a:xfrm>
            <a:off x="3556624" y="5511668"/>
            <a:ext cx="4364437" cy="1218308"/>
          </a:xfrm>
          <a:prstGeom prst="rect">
            <a:avLst/>
          </a:prstGeom>
        </p:spPr>
      </p:pic>
      <p:pic>
        <p:nvPicPr>
          <p:cNvPr id="9" name="Imagen 8">
            <a:extLst>
              <a:ext uri="{FF2B5EF4-FFF2-40B4-BE49-F238E27FC236}">
                <a16:creationId xmlns:a16="http://schemas.microsoft.com/office/drawing/2014/main" id="{7AB12D38-589C-455C-9BCF-304A8C21C56C}"/>
              </a:ext>
            </a:extLst>
          </p:cNvPr>
          <p:cNvPicPr>
            <a:picLocks noChangeAspect="1"/>
          </p:cNvPicPr>
          <p:nvPr/>
        </p:nvPicPr>
        <p:blipFill>
          <a:blip r:embed="rId4"/>
          <a:stretch>
            <a:fillRect/>
          </a:stretch>
        </p:blipFill>
        <p:spPr>
          <a:xfrm>
            <a:off x="165453" y="2572424"/>
            <a:ext cx="4324426" cy="2423420"/>
          </a:xfrm>
          <a:prstGeom prst="rect">
            <a:avLst/>
          </a:prstGeom>
        </p:spPr>
      </p:pic>
    </p:spTree>
    <p:extLst>
      <p:ext uri="{BB962C8B-B14F-4D97-AF65-F5344CB8AC3E}">
        <p14:creationId xmlns:p14="http://schemas.microsoft.com/office/powerpoint/2010/main" val="3448830755"/>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142998-EA94-4FA2-A6F3-9EB067C25E21}"/>
              </a:ext>
            </a:extLst>
          </p:cNvPr>
          <p:cNvSpPr>
            <a:spLocks noGrp="1"/>
          </p:cNvSpPr>
          <p:nvPr>
            <p:ph type="title"/>
          </p:nvPr>
        </p:nvSpPr>
        <p:spPr>
          <a:xfrm>
            <a:off x="584201" y="2367724"/>
            <a:ext cx="5124622" cy="1107996"/>
          </a:xfrm>
        </p:spPr>
        <p:txBody>
          <a:bodyPr/>
          <a:lstStyle/>
          <a:p>
            <a:r>
              <a:rPr lang="es-ES" dirty="0"/>
              <a:t>AI de serie en</a:t>
            </a:r>
            <a:br>
              <a:rPr lang="es-ES" dirty="0"/>
            </a:br>
            <a:r>
              <a:rPr lang="es-ES" dirty="0" err="1"/>
              <a:t>Power</a:t>
            </a:r>
            <a:r>
              <a:rPr lang="es-ES" dirty="0"/>
              <a:t> Platform</a:t>
            </a:r>
            <a:endParaRPr lang="en-US" dirty="0"/>
          </a:p>
        </p:txBody>
      </p:sp>
      <p:sp>
        <p:nvSpPr>
          <p:cNvPr id="7" name="Text Placeholder 6">
            <a:extLst>
              <a:ext uri="{FF2B5EF4-FFF2-40B4-BE49-F238E27FC236}">
                <a16:creationId xmlns:a16="http://schemas.microsoft.com/office/drawing/2014/main" id="{A01272F3-55BE-4FF4-8EBD-9ABF881E9BB1}"/>
              </a:ext>
            </a:extLst>
          </p:cNvPr>
          <p:cNvSpPr>
            <a:spLocks noGrp="1"/>
          </p:cNvSpPr>
          <p:nvPr>
            <p:ph type="body" sz="quarter" idx="12"/>
          </p:nvPr>
        </p:nvSpPr>
        <p:spPr>
          <a:xfrm>
            <a:off x="584200" y="3962400"/>
            <a:ext cx="5510213" cy="307777"/>
          </a:xfrm>
        </p:spPr>
        <p:txBody>
          <a:bodyPr/>
          <a:lstStyle/>
          <a:p>
            <a:r>
              <a:rPr lang="en-US" dirty="0"/>
              <a:t>Toni Granell</a:t>
            </a:r>
          </a:p>
        </p:txBody>
      </p:sp>
      <p:sp>
        <p:nvSpPr>
          <p:cNvPr id="15" name="Marcador de texto 14">
            <a:extLst>
              <a:ext uri="{FF2B5EF4-FFF2-40B4-BE49-F238E27FC236}">
                <a16:creationId xmlns:a16="http://schemas.microsoft.com/office/drawing/2014/main" id="{09A8B284-4DB0-400A-9929-8D2F2DEAE10E}"/>
              </a:ext>
            </a:extLst>
          </p:cNvPr>
          <p:cNvSpPr>
            <a:spLocks noGrp="1"/>
          </p:cNvSpPr>
          <p:nvPr>
            <p:ph type="body" sz="quarter" idx="13"/>
          </p:nvPr>
        </p:nvSpPr>
        <p:spPr/>
        <p:txBody>
          <a:bodyPr/>
          <a:lstStyle/>
          <a:p>
            <a:r>
              <a:rPr lang="es-ES" dirty="0"/>
              <a:t>Madrid – Spain</a:t>
            </a:r>
          </a:p>
          <a:p>
            <a:r>
              <a:rPr lang="es-ES" dirty="0"/>
              <a:t>13 </a:t>
            </a:r>
            <a:r>
              <a:rPr lang="es-ES" dirty="0" err="1"/>
              <a:t>December</a:t>
            </a:r>
            <a:r>
              <a:rPr lang="es-ES" dirty="0"/>
              <a:t> 2019</a:t>
            </a:r>
          </a:p>
        </p:txBody>
      </p:sp>
      <p:sp>
        <p:nvSpPr>
          <p:cNvPr id="16" name="Marcador de texto 15">
            <a:extLst>
              <a:ext uri="{FF2B5EF4-FFF2-40B4-BE49-F238E27FC236}">
                <a16:creationId xmlns:a16="http://schemas.microsoft.com/office/drawing/2014/main" id="{37C59955-F3DE-4533-88D3-610A607EDD64}"/>
              </a:ext>
            </a:extLst>
          </p:cNvPr>
          <p:cNvSpPr>
            <a:spLocks noGrp="1"/>
          </p:cNvSpPr>
          <p:nvPr>
            <p:ph type="body" sz="quarter" idx="15"/>
          </p:nvPr>
        </p:nvSpPr>
        <p:spPr>
          <a:xfrm>
            <a:off x="584196" y="4286058"/>
            <a:ext cx="5510213" cy="830997"/>
          </a:xfrm>
        </p:spPr>
        <p:txBody>
          <a:bodyPr/>
          <a:lstStyle/>
          <a:p>
            <a:r>
              <a:rPr lang="es-ES" dirty="0"/>
              <a:t>Business </a:t>
            </a:r>
            <a:r>
              <a:rPr lang="es-ES" dirty="0" err="1"/>
              <a:t>Applications</a:t>
            </a:r>
            <a:r>
              <a:rPr lang="es-ES" dirty="0"/>
              <a:t> MVP</a:t>
            </a:r>
          </a:p>
          <a:p>
            <a:r>
              <a:rPr lang="es-ES" dirty="0" err="1"/>
              <a:t>Power</a:t>
            </a:r>
            <a:r>
              <a:rPr lang="es-ES" dirty="0"/>
              <a:t> Platform Team Manager @ Olivia Sistemas</a:t>
            </a:r>
          </a:p>
          <a:p>
            <a:endParaRPr lang="en-US" dirty="0"/>
          </a:p>
        </p:txBody>
      </p:sp>
    </p:spTree>
    <p:extLst>
      <p:ext uri="{BB962C8B-B14F-4D97-AF65-F5344CB8AC3E}">
        <p14:creationId xmlns:p14="http://schemas.microsoft.com/office/powerpoint/2010/main" val="666734175"/>
      </p:ext>
    </p:extLst>
  </p:cSld>
  <p:clrMapOvr>
    <a:masterClrMapping/>
  </p:clrMapOvr>
  <p:transition spd="med" advClick="0">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155300A5-3509-42AD-8CEF-6590A562B1E5}"/>
              </a:ext>
            </a:extLst>
          </p:cNvPr>
          <p:cNvSpPr>
            <a:spLocks noGrp="1"/>
          </p:cNvSpPr>
          <p:nvPr>
            <p:ph type="title"/>
          </p:nvPr>
        </p:nvSpPr>
        <p:spPr>
          <a:xfrm>
            <a:off x="538133" y="1274626"/>
            <a:ext cx="5510213" cy="1107996"/>
          </a:xfrm>
        </p:spPr>
        <p:txBody>
          <a:bodyPr/>
          <a:lstStyle/>
          <a:p>
            <a:r>
              <a:rPr lang="es-ES" dirty="0"/>
              <a:t>AI de serie en la </a:t>
            </a:r>
            <a:br>
              <a:rPr lang="es-ES" dirty="0"/>
            </a:br>
            <a:r>
              <a:rPr lang="es-ES" dirty="0" err="1"/>
              <a:t>Power</a:t>
            </a:r>
            <a:r>
              <a:rPr lang="es-ES" dirty="0"/>
              <a:t> </a:t>
            </a:r>
            <a:r>
              <a:rPr lang="es-ES" dirty="0" err="1"/>
              <a:t>Platform</a:t>
            </a:r>
            <a:endParaRPr lang="es-ES" dirty="0"/>
          </a:p>
        </p:txBody>
      </p:sp>
      <p:sp>
        <p:nvSpPr>
          <p:cNvPr id="7" name="Marcador de texto 6">
            <a:extLst>
              <a:ext uri="{FF2B5EF4-FFF2-40B4-BE49-F238E27FC236}">
                <a16:creationId xmlns:a16="http://schemas.microsoft.com/office/drawing/2014/main" id="{69511D55-34D4-45A0-8602-117128967C6C}"/>
              </a:ext>
            </a:extLst>
          </p:cNvPr>
          <p:cNvSpPr>
            <a:spLocks noGrp="1"/>
          </p:cNvSpPr>
          <p:nvPr>
            <p:ph type="body" sz="quarter" idx="12"/>
          </p:nvPr>
        </p:nvSpPr>
        <p:spPr>
          <a:xfrm>
            <a:off x="584194" y="3269018"/>
            <a:ext cx="5510213" cy="307777"/>
          </a:xfrm>
        </p:spPr>
        <p:txBody>
          <a:bodyPr/>
          <a:lstStyle/>
          <a:p>
            <a:r>
              <a:rPr lang="es-ES" dirty="0"/>
              <a:t>Toni Granell</a:t>
            </a:r>
          </a:p>
        </p:txBody>
      </p:sp>
      <p:sp>
        <p:nvSpPr>
          <p:cNvPr id="8" name="Marcador de texto 7">
            <a:extLst>
              <a:ext uri="{FF2B5EF4-FFF2-40B4-BE49-F238E27FC236}">
                <a16:creationId xmlns:a16="http://schemas.microsoft.com/office/drawing/2014/main" id="{57BDD8B0-0FB5-474B-A56B-FB1AAA4961CA}"/>
              </a:ext>
            </a:extLst>
          </p:cNvPr>
          <p:cNvSpPr>
            <a:spLocks noGrp="1"/>
          </p:cNvSpPr>
          <p:nvPr>
            <p:ph type="body" sz="quarter" idx="13"/>
          </p:nvPr>
        </p:nvSpPr>
        <p:spPr>
          <a:xfrm>
            <a:off x="6597944" y="2320226"/>
            <a:ext cx="4714906" cy="1083374"/>
          </a:xfrm>
        </p:spPr>
        <p:txBody>
          <a:bodyPr/>
          <a:lstStyle/>
          <a:p>
            <a:r>
              <a:rPr lang="es-ES" dirty="0"/>
              <a:t>Madrid – Spain</a:t>
            </a:r>
          </a:p>
          <a:p>
            <a:r>
              <a:rPr lang="es-ES" dirty="0"/>
              <a:t>13 </a:t>
            </a:r>
            <a:r>
              <a:rPr lang="es-ES" dirty="0" err="1"/>
              <a:t>December</a:t>
            </a:r>
            <a:r>
              <a:rPr lang="es-ES" dirty="0"/>
              <a:t> 2019</a:t>
            </a:r>
          </a:p>
        </p:txBody>
      </p:sp>
      <p:sp>
        <p:nvSpPr>
          <p:cNvPr id="9" name="Marcador de texto 8">
            <a:extLst>
              <a:ext uri="{FF2B5EF4-FFF2-40B4-BE49-F238E27FC236}">
                <a16:creationId xmlns:a16="http://schemas.microsoft.com/office/drawing/2014/main" id="{45C40D03-0ACA-4055-8A76-253AAF2DB6F5}"/>
              </a:ext>
            </a:extLst>
          </p:cNvPr>
          <p:cNvSpPr>
            <a:spLocks noGrp="1"/>
          </p:cNvSpPr>
          <p:nvPr>
            <p:ph type="body" sz="quarter" idx="15"/>
          </p:nvPr>
        </p:nvSpPr>
        <p:spPr>
          <a:xfrm>
            <a:off x="584194" y="3576795"/>
            <a:ext cx="5510213" cy="1661993"/>
          </a:xfrm>
        </p:spPr>
        <p:txBody>
          <a:bodyPr/>
          <a:lstStyle/>
          <a:p>
            <a:r>
              <a:rPr lang="es-ES" dirty="0"/>
              <a:t>Business Applications MVP &amp; MVS</a:t>
            </a:r>
          </a:p>
          <a:p>
            <a:r>
              <a:rPr lang="es-ES" dirty="0" err="1"/>
              <a:t>Power</a:t>
            </a:r>
            <a:r>
              <a:rPr lang="es-ES" dirty="0"/>
              <a:t> </a:t>
            </a:r>
            <a:r>
              <a:rPr lang="es-ES" dirty="0" err="1"/>
              <a:t>Platform</a:t>
            </a:r>
            <a:r>
              <a:rPr lang="es-ES" dirty="0"/>
              <a:t> </a:t>
            </a:r>
            <a:r>
              <a:rPr lang="es-ES" dirty="0" err="1"/>
              <a:t>Team</a:t>
            </a:r>
            <a:r>
              <a:rPr lang="es-ES" dirty="0"/>
              <a:t> Manager Olivia Sistemas</a:t>
            </a:r>
          </a:p>
          <a:p>
            <a:r>
              <a:rPr lang="es-ES" dirty="0"/>
              <a:t>IAMCP Baleares Regional Director</a:t>
            </a:r>
          </a:p>
          <a:p>
            <a:r>
              <a:rPr lang="es-ES" dirty="0"/>
              <a:t>@</a:t>
            </a:r>
            <a:r>
              <a:rPr lang="es-ES" dirty="0" err="1"/>
              <a:t>tgranell</a:t>
            </a:r>
            <a:endParaRPr lang="es-ES" dirty="0"/>
          </a:p>
          <a:p>
            <a:r>
              <a:rPr lang="es-ES" dirty="0"/>
              <a:t>landing365.blog</a:t>
            </a:r>
          </a:p>
          <a:p>
            <a:r>
              <a:rPr lang="es-ES" dirty="0"/>
              <a:t>tgranell@outlook.es</a:t>
            </a:r>
          </a:p>
        </p:txBody>
      </p:sp>
      <p:pic>
        <p:nvPicPr>
          <p:cNvPr id="2" name="Imagen 1">
            <a:extLst>
              <a:ext uri="{FF2B5EF4-FFF2-40B4-BE49-F238E27FC236}">
                <a16:creationId xmlns:a16="http://schemas.microsoft.com/office/drawing/2014/main" id="{6D884EFC-50B8-4C52-A1C5-C48C0B70E553}"/>
              </a:ext>
            </a:extLst>
          </p:cNvPr>
          <p:cNvPicPr>
            <a:picLocks noChangeAspect="1"/>
          </p:cNvPicPr>
          <p:nvPr/>
        </p:nvPicPr>
        <p:blipFill>
          <a:blip r:embed="rId2"/>
          <a:stretch>
            <a:fillRect/>
          </a:stretch>
        </p:blipFill>
        <p:spPr>
          <a:xfrm>
            <a:off x="538133" y="5290340"/>
            <a:ext cx="5067181" cy="650455"/>
          </a:xfrm>
          <a:prstGeom prst="rect">
            <a:avLst/>
          </a:prstGeom>
        </p:spPr>
      </p:pic>
      <p:pic>
        <p:nvPicPr>
          <p:cNvPr id="3" name="Imagen 2">
            <a:extLst>
              <a:ext uri="{FF2B5EF4-FFF2-40B4-BE49-F238E27FC236}">
                <a16:creationId xmlns:a16="http://schemas.microsoft.com/office/drawing/2014/main" id="{B10BC78E-B53B-4327-8AC5-ABC7A3B6E9D8}"/>
              </a:ext>
            </a:extLst>
          </p:cNvPr>
          <p:cNvPicPr>
            <a:picLocks noChangeAspect="1"/>
          </p:cNvPicPr>
          <p:nvPr/>
        </p:nvPicPr>
        <p:blipFill>
          <a:blip r:embed="rId3"/>
          <a:stretch>
            <a:fillRect/>
          </a:stretch>
        </p:blipFill>
        <p:spPr>
          <a:xfrm>
            <a:off x="5744188" y="5546565"/>
            <a:ext cx="1453206" cy="396911"/>
          </a:xfrm>
          <a:prstGeom prst="rect">
            <a:avLst/>
          </a:prstGeom>
        </p:spPr>
      </p:pic>
      <p:pic>
        <p:nvPicPr>
          <p:cNvPr id="5" name="Imagen 4">
            <a:extLst>
              <a:ext uri="{FF2B5EF4-FFF2-40B4-BE49-F238E27FC236}">
                <a16:creationId xmlns:a16="http://schemas.microsoft.com/office/drawing/2014/main" id="{ECFFE2F5-2BDD-4495-82F7-FAD077E05BCF}"/>
              </a:ext>
            </a:extLst>
          </p:cNvPr>
          <p:cNvPicPr>
            <a:picLocks noChangeAspect="1"/>
          </p:cNvPicPr>
          <p:nvPr/>
        </p:nvPicPr>
        <p:blipFill>
          <a:blip r:embed="rId4"/>
          <a:stretch>
            <a:fillRect/>
          </a:stretch>
        </p:blipFill>
        <p:spPr>
          <a:xfrm>
            <a:off x="8610567" y="3625425"/>
            <a:ext cx="843053" cy="1083374"/>
          </a:xfrm>
          <a:prstGeom prst="rect">
            <a:avLst/>
          </a:prstGeom>
        </p:spPr>
      </p:pic>
    </p:spTree>
    <p:extLst>
      <p:ext uri="{BB962C8B-B14F-4D97-AF65-F5344CB8AC3E}">
        <p14:creationId xmlns:p14="http://schemas.microsoft.com/office/powerpoint/2010/main" val="124482935"/>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2081188"/>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p:txBody>
          <a:bodyPr/>
          <a:lstStyle/>
          <a:p>
            <a:r>
              <a:rPr lang="es-ES" dirty="0"/>
              <a:t>Enlaces de interés:</a:t>
            </a:r>
          </a:p>
        </p:txBody>
      </p:sp>
      <p:sp>
        <p:nvSpPr>
          <p:cNvPr id="2" name="Rectángulo 1">
            <a:extLst>
              <a:ext uri="{FF2B5EF4-FFF2-40B4-BE49-F238E27FC236}">
                <a16:creationId xmlns:a16="http://schemas.microsoft.com/office/drawing/2014/main" id="{8ACB666B-D756-4CE5-A1E9-74C1BA9EE595}"/>
              </a:ext>
            </a:extLst>
          </p:cNvPr>
          <p:cNvSpPr/>
          <p:nvPr/>
        </p:nvSpPr>
        <p:spPr>
          <a:xfrm>
            <a:off x="3828647" y="1578769"/>
            <a:ext cx="2508957" cy="363946"/>
          </a:xfrm>
          <a:prstGeom prst="rect">
            <a:avLst/>
          </a:prstGeom>
        </p:spPr>
        <p:txBody>
          <a:bodyPr wrap="none">
            <a:spAutoFit/>
          </a:bodyPr>
          <a:lstStyle/>
          <a:p>
            <a:r>
              <a:rPr lang="es-ES" dirty="0">
                <a:hlinkClick r:id="rId2"/>
              </a:rPr>
              <a:t>https://www.google.es/</a:t>
            </a:r>
            <a:endParaRPr lang="es-ES" dirty="0"/>
          </a:p>
        </p:txBody>
      </p:sp>
      <p:sp>
        <p:nvSpPr>
          <p:cNvPr id="3" name="Rectángulo 2">
            <a:extLst>
              <a:ext uri="{FF2B5EF4-FFF2-40B4-BE49-F238E27FC236}">
                <a16:creationId xmlns:a16="http://schemas.microsoft.com/office/drawing/2014/main" id="{33EFB4AD-9264-4725-9379-A65D3E709A68}"/>
              </a:ext>
            </a:extLst>
          </p:cNvPr>
          <p:cNvSpPr/>
          <p:nvPr/>
        </p:nvSpPr>
        <p:spPr>
          <a:xfrm>
            <a:off x="3828647" y="2057922"/>
            <a:ext cx="3664721" cy="363946"/>
          </a:xfrm>
          <a:prstGeom prst="rect">
            <a:avLst/>
          </a:prstGeom>
        </p:spPr>
        <p:txBody>
          <a:bodyPr wrap="none">
            <a:spAutoFit/>
          </a:bodyPr>
          <a:lstStyle/>
          <a:p>
            <a:r>
              <a:rPr lang="es-ES" dirty="0">
                <a:hlinkClick r:id="rId3"/>
              </a:rPr>
              <a:t>https://www.bing.com/?setlang=es</a:t>
            </a:r>
            <a:endParaRPr lang="es-ES" dirty="0"/>
          </a:p>
        </p:txBody>
      </p:sp>
    </p:spTree>
    <p:extLst>
      <p:ext uri="{BB962C8B-B14F-4D97-AF65-F5344CB8AC3E}">
        <p14:creationId xmlns:p14="http://schemas.microsoft.com/office/powerpoint/2010/main" val="73326390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p:txBody>
          <a:bodyPr/>
          <a:lstStyle/>
          <a:p>
            <a:r>
              <a:rPr lang="es-ES" dirty="0"/>
              <a:t>Enlaces de interés:</a:t>
            </a:r>
          </a:p>
        </p:txBody>
      </p:sp>
      <p:sp>
        <p:nvSpPr>
          <p:cNvPr id="2" name="Rectángulo 1">
            <a:extLst>
              <a:ext uri="{FF2B5EF4-FFF2-40B4-BE49-F238E27FC236}">
                <a16:creationId xmlns:a16="http://schemas.microsoft.com/office/drawing/2014/main" id="{8ACB666B-D756-4CE5-A1E9-74C1BA9EE595}"/>
              </a:ext>
            </a:extLst>
          </p:cNvPr>
          <p:cNvSpPr/>
          <p:nvPr/>
        </p:nvSpPr>
        <p:spPr>
          <a:xfrm>
            <a:off x="3828647" y="1578769"/>
            <a:ext cx="2508957" cy="363946"/>
          </a:xfrm>
          <a:prstGeom prst="rect">
            <a:avLst/>
          </a:prstGeom>
        </p:spPr>
        <p:txBody>
          <a:bodyPr wrap="none">
            <a:spAutoFit/>
          </a:bodyPr>
          <a:lstStyle/>
          <a:p>
            <a:r>
              <a:rPr lang="es-ES" dirty="0">
                <a:hlinkClick r:id="rId2"/>
              </a:rPr>
              <a:t>https://www.google.es/</a:t>
            </a:r>
            <a:endParaRPr lang="es-ES" dirty="0"/>
          </a:p>
        </p:txBody>
      </p:sp>
      <p:sp>
        <p:nvSpPr>
          <p:cNvPr id="3" name="Rectángulo 2">
            <a:extLst>
              <a:ext uri="{FF2B5EF4-FFF2-40B4-BE49-F238E27FC236}">
                <a16:creationId xmlns:a16="http://schemas.microsoft.com/office/drawing/2014/main" id="{33EFB4AD-9264-4725-9379-A65D3E709A68}"/>
              </a:ext>
            </a:extLst>
          </p:cNvPr>
          <p:cNvSpPr/>
          <p:nvPr/>
        </p:nvSpPr>
        <p:spPr>
          <a:xfrm>
            <a:off x="3828647" y="2057922"/>
            <a:ext cx="3664721" cy="363946"/>
          </a:xfrm>
          <a:prstGeom prst="rect">
            <a:avLst/>
          </a:prstGeom>
        </p:spPr>
        <p:txBody>
          <a:bodyPr wrap="none">
            <a:spAutoFit/>
          </a:bodyPr>
          <a:lstStyle/>
          <a:p>
            <a:r>
              <a:rPr lang="es-ES" dirty="0">
                <a:hlinkClick r:id="rId3"/>
              </a:rPr>
              <a:t>https://www.bing.com/?setlang=es</a:t>
            </a:r>
            <a:endParaRPr lang="es-ES" dirty="0"/>
          </a:p>
        </p:txBody>
      </p:sp>
      <p:sp>
        <p:nvSpPr>
          <p:cNvPr id="5" name="Rectángulo 4">
            <a:extLst>
              <a:ext uri="{FF2B5EF4-FFF2-40B4-BE49-F238E27FC236}">
                <a16:creationId xmlns:a16="http://schemas.microsoft.com/office/drawing/2014/main" id="{1B8C9914-9E04-4586-803A-B5A7BACE2336}"/>
              </a:ext>
            </a:extLst>
          </p:cNvPr>
          <p:cNvSpPr/>
          <p:nvPr/>
        </p:nvSpPr>
        <p:spPr>
          <a:xfrm>
            <a:off x="3828647" y="2715972"/>
            <a:ext cx="6096000" cy="1178784"/>
          </a:xfrm>
          <a:prstGeom prst="rect">
            <a:avLst/>
          </a:prstGeom>
        </p:spPr>
        <p:txBody>
          <a:bodyPr>
            <a:spAutoFit/>
          </a:bodyPr>
          <a:lstStyle/>
          <a:p>
            <a:r>
              <a:rPr lang="es-ES" dirty="0">
                <a:hlinkClick r:id="rId4"/>
              </a:rPr>
              <a:t>https://news.microsoft.com/es-es/2019/09/26/nuevas-aplicaciones-de-ia-para-dynamics-365-y-la-apuesta-y-vision-de-microsoft-para-el-futuro-del-retail/?_lrsc=eddd4f48-7296-4b62-ba2b-1aaf95057ad5</a:t>
            </a:r>
            <a:endParaRPr lang="es-ES" dirty="0"/>
          </a:p>
        </p:txBody>
      </p:sp>
      <p:sp>
        <p:nvSpPr>
          <p:cNvPr id="6" name="Rectángulo 5">
            <a:extLst>
              <a:ext uri="{FF2B5EF4-FFF2-40B4-BE49-F238E27FC236}">
                <a16:creationId xmlns:a16="http://schemas.microsoft.com/office/drawing/2014/main" id="{4168E626-CC58-4B2F-BA78-942C575A069F}"/>
              </a:ext>
            </a:extLst>
          </p:cNvPr>
          <p:cNvSpPr/>
          <p:nvPr/>
        </p:nvSpPr>
        <p:spPr>
          <a:xfrm>
            <a:off x="3828647" y="4039689"/>
            <a:ext cx="6096000" cy="635559"/>
          </a:xfrm>
          <a:prstGeom prst="rect">
            <a:avLst/>
          </a:prstGeom>
        </p:spPr>
        <p:txBody>
          <a:bodyPr>
            <a:spAutoFit/>
          </a:bodyPr>
          <a:lstStyle/>
          <a:p>
            <a:r>
              <a:rPr lang="es-ES" dirty="0">
                <a:hlinkClick r:id="rId5"/>
              </a:rPr>
              <a:t>https://azure.microsoft.com/en-us/blog/extending-the-power-of-azure-ai-to-business-users/</a:t>
            </a:r>
            <a:endParaRPr lang="es-ES" dirty="0"/>
          </a:p>
        </p:txBody>
      </p:sp>
      <p:sp>
        <p:nvSpPr>
          <p:cNvPr id="7" name="Rectángulo 6">
            <a:extLst>
              <a:ext uri="{FF2B5EF4-FFF2-40B4-BE49-F238E27FC236}">
                <a16:creationId xmlns:a16="http://schemas.microsoft.com/office/drawing/2014/main" id="{09246408-B5E7-4E18-BC88-2EE922391938}"/>
              </a:ext>
            </a:extLst>
          </p:cNvPr>
          <p:cNvSpPr/>
          <p:nvPr/>
        </p:nvSpPr>
        <p:spPr>
          <a:xfrm>
            <a:off x="3828647" y="4820181"/>
            <a:ext cx="4025654" cy="363946"/>
          </a:xfrm>
          <a:prstGeom prst="rect">
            <a:avLst/>
          </a:prstGeom>
        </p:spPr>
        <p:txBody>
          <a:bodyPr wrap="none">
            <a:spAutoFit/>
          </a:bodyPr>
          <a:lstStyle/>
          <a:p>
            <a:r>
              <a:rPr lang="es-ES" dirty="0">
                <a:hlinkClick r:id="rId6"/>
              </a:rPr>
              <a:t>https://dynamics.microsoft.com/es-es/</a:t>
            </a:r>
            <a:endParaRPr lang="es-ES" dirty="0"/>
          </a:p>
        </p:txBody>
      </p:sp>
      <p:sp>
        <p:nvSpPr>
          <p:cNvPr id="8" name="Rectángulo 7">
            <a:extLst>
              <a:ext uri="{FF2B5EF4-FFF2-40B4-BE49-F238E27FC236}">
                <a16:creationId xmlns:a16="http://schemas.microsoft.com/office/drawing/2014/main" id="{DF676736-BFA3-4647-8224-75AA9376BF41}"/>
              </a:ext>
            </a:extLst>
          </p:cNvPr>
          <p:cNvSpPr/>
          <p:nvPr/>
        </p:nvSpPr>
        <p:spPr>
          <a:xfrm>
            <a:off x="3828647" y="5329060"/>
            <a:ext cx="6096000" cy="635559"/>
          </a:xfrm>
          <a:prstGeom prst="rect">
            <a:avLst/>
          </a:prstGeom>
        </p:spPr>
        <p:txBody>
          <a:bodyPr>
            <a:spAutoFit/>
          </a:bodyPr>
          <a:lstStyle/>
          <a:p>
            <a:r>
              <a:rPr lang="es-ES" dirty="0">
                <a:hlinkClick r:id="rId7"/>
              </a:rPr>
              <a:t>https://cloudblogs.microsoft.com/dynamics365/it/2019/12/11/predictive-lead-scoring-in-dynamics-365-sales-insights/</a:t>
            </a:r>
            <a:endParaRPr lang="es-ES" dirty="0"/>
          </a:p>
        </p:txBody>
      </p:sp>
    </p:spTree>
    <p:extLst>
      <p:ext uri="{BB962C8B-B14F-4D97-AF65-F5344CB8AC3E}">
        <p14:creationId xmlns:p14="http://schemas.microsoft.com/office/powerpoint/2010/main" val="245433012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xfrm>
            <a:off x="3933372" y="2179960"/>
            <a:ext cx="4572000" cy="504754"/>
          </a:xfrm>
        </p:spPr>
        <p:txBody>
          <a:bodyPr/>
          <a:lstStyle/>
          <a:p>
            <a:r>
              <a:rPr lang="es-ES" dirty="0"/>
              <a:t>¿Preguntas?</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3.xml><?xml version="1.0" encoding="utf-8"?>
<a:theme xmlns:a="http://schemas.openxmlformats.org/drawingml/2006/main" name="2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FAB5B661-A239-4DE4-B4CB-E975B1976AB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92cd8354-19e0-47e3-879f-674e86e0d77f</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874</TotalTime>
  <Words>343</Words>
  <Application>Microsoft Office PowerPoint</Application>
  <PresentationFormat>Panorámica</PresentationFormat>
  <Paragraphs>52</Paragraphs>
  <Slides>10</Slides>
  <Notes>1</Notes>
  <HiddenSlides>0</HiddenSlides>
  <MMClips>0</MMClips>
  <ScaleCrop>false</ScaleCrop>
  <HeadingPairs>
    <vt:vector size="8" baseType="variant">
      <vt:variant>
        <vt:lpstr>Fuentes usadas</vt:lpstr>
      </vt:variant>
      <vt:variant>
        <vt:i4>7</vt:i4>
      </vt:variant>
      <vt:variant>
        <vt:lpstr>Tema</vt:lpstr>
      </vt:variant>
      <vt:variant>
        <vt:i4>3</vt:i4>
      </vt:variant>
      <vt:variant>
        <vt:lpstr>Servidores OLE incrustados</vt:lpstr>
      </vt:variant>
      <vt:variant>
        <vt:i4>1</vt:i4>
      </vt:variant>
      <vt:variant>
        <vt:lpstr>Títulos de diapositiva</vt:lpstr>
      </vt:variant>
      <vt:variant>
        <vt:i4>10</vt:i4>
      </vt:variant>
    </vt:vector>
  </HeadingPairs>
  <TitlesOfParts>
    <vt:vector size="21" baseType="lpstr">
      <vt:lpstr>Arial</vt:lpstr>
      <vt:lpstr>Consolas</vt:lpstr>
      <vt:lpstr>Myriad Pro</vt:lpstr>
      <vt:lpstr>Quicksand</vt:lpstr>
      <vt:lpstr>Segoe UI</vt:lpstr>
      <vt:lpstr>Segoe UI Semibold</vt:lpstr>
      <vt:lpstr>Wingdings</vt:lpstr>
      <vt:lpstr>White Template</vt:lpstr>
      <vt:lpstr>1_White Template</vt:lpstr>
      <vt:lpstr>2_White Template</vt:lpstr>
      <vt:lpstr>CorelDRAW</vt:lpstr>
      <vt:lpstr>Madrid – Spain 13 December 2019</vt:lpstr>
      <vt:lpstr>Presentación de PowerPoint</vt:lpstr>
      <vt:lpstr>Presentación de PowerPoint</vt:lpstr>
      <vt:lpstr>AI de serie en Power Platform</vt:lpstr>
      <vt:lpstr>AI de serie en la  Power Platform</vt:lpstr>
      <vt:lpstr>Presentación de PowerPoint</vt:lpstr>
      <vt:lpstr>Enlaces de interés:</vt:lpstr>
      <vt:lpstr>Enlaces de interés:</vt:lpstr>
      <vt:lpstr>¿Preguntas?</vt:lpstr>
      <vt:lpstr>AI de serie en la  Power Platform</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63</cp:revision>
  <dcterms:created xsi:type="dcterms:W3CDTF">2019-08-09T15:41:27Z</dcterms:created>
  <dcterms:modified xsi:type="dcterms:W3CDTF">2020-01-30T00:54:29Z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